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300" r:id="rId4"/>
    <p:sldId id="275" r:id="rId6"/>
    <p:sldId id="278" r:id="rId7"/>
    <p:sldId id="288" r:id="rId8"/>
    <p:sldId id="352" r:id="rId9"/>
    <p:sldId id="355" r:id="rId10"/>
    <p:sldId id="354" r:id="rId11"/>
    <p:sldId id="282" r:id="rId12"/>
    <p:sldId id="284" r:id="rId13"/>
    <p:sldId id="328" r:id="rId14"/>
    <p:sldId id="329" r:id="rId15"/>
    <p:sldId id="359" r:id="rId16"/>
    <p:sldId id="276" r:id="rId17"/>
    <p:sldId id="358" r:id="rId18"/>
    <p:sldId id="357" r:id="rId19"/>
    <p:sldId id="290" r:id="rId20"/>
    <p:sldId id="356" r:id="rId21"/>
    <p:sldId id="353" r:id="rId22"/>
    <p:sldId id="281" r:id="rId23"/>
  </p:sldIdLst>
  <p:sldSz cx="12192000"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A1B"/>
    <a:srgbClr val="2CA500"/>
    <a:srgbClr val="FF9409"/>
    <a:srgbClr val="37AB91"/>
    <a:srgbClr val="FB498B"/>
    <a:srgbClr val="36D4D0"/>
    <a:srgbClr val="C036A5"/>
    <a:srgbClr val="417DA2"/>
    <a:srgbClr val="4788B1"/>
    <a:srgbClr val="5081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0" autoAdjust="0"/>
    <p:restoredTop sz="94660"/>
  </p:normalViewPr>
  <p:slideViewPr>
    <p:cSldViewPr snapToGrid="0">
      <p:cViewPr varScale="1">
        <p:scale>
          <a:sx n="106" d="100"/>
          <a:sy n="106" d="100"/>
        </p:scale>
        <p:origin x="92" y="164"/>
      </p:cViewPr>
      <p:guideLst/>
    </p:cSldViewPr>
  </p:slideViewPr>
  <p:notesTextViewPr>
    <p:cViewPr>
      <p:scale>
        <a:sx n="1" d="1"/>
        <a:sy n="1" d="1"/>
      </p:scale>
      <p:origin x="0" y="0"/>
    </p:cViewPr>
  </p:notesTextViewPr>
  <p:sorterViewPr>
    <p:cViewPr>
      <p:scale>
        <a:sx n="75" d="100"/>
        <a:sy n="75" d="100"/>
      </p:scale>
      <p:origin x="0" y="-81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5D13BBE5-0BEA-4494-9BEF-C8C2F48C9E2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F1CB8912-F0BA-4AD8-8415-DA1F26BCB09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 will introduce some important points in our entire project, as well as our current and future work</a:t>
            </a:r>
            <a:endParaRPr lang="zh-CN" altLang="en-US"/>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After </a:t>
            </a:r>
            <a:r>
              <a:rPr lang="en-US" altLang="zh-CN"/>
              <a:t>the</a:t>
            </a:r>
            <a:r>
              <a:rPr lang="zh-CN" altLang="en-US"/>
              <a:t> previous work, we have been able to  recognize some human postures and count functions</a:t>
            </a:r>
            <a:r>
              <a:rPr lang="en-US" altLang="zh-CN"/>
              <a:t> on photos</a:t>
            </a:r>
            <a:r>
              <a:rPr lang="zh-CN" altLang="en-US"/>
              <a:t>, but we are still unable to count our own push up videos. In the future, we will train our own dataset and combine them with the front-end to complete our project.</a:t>
            </a:r>
            <a:endParaRPr lang="zh-CN" altLang="en-US"/>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now</a:t>
            </a:r>
            <a:r>
              <a:rPr lang="zh-CN" altLang="en-US"/>
              <a:t>，</a:t>
            </a:r>
            <a:r>
              <a:rPr lang="en-US" altLang="zh-CN"/>
              <a:t>we are making our video into a datasets</a:t>
            </a:r>
            <a:r>
              <a:rPr lang="zh-CN" altLang="en-US"/>
              <a:t>，</a:t>
            </a:r>
            <a:r>
              <a:rPr lang="en-US" altLang="zh-CN"/>
              <a:t>which is a troublesome work</a:t>
            </a:r>
            <a:r>
              <a:rPr lang="zh-CN" altLang="en-US"/>
              <a:t>，</a:t>
            </a:r>
            <a:r>
              <a:rPr lang="en-US" altLang="zh-CN"/>
              <a:t> we should extract key points of training set and construct classifier</a:t>
            </a:r>
            <a:r>
              <a:rPr lang="zh-CN" altLang="en-US"/>
              <a:t>，</a:t>
            </a:r>
            <a:r>
              <a:rPr lang="en-US" altLang="zh-CN"/>
              <a:t>we are working hard</a:t>
            </a:r>
            <a:r>
              <a:rPr lang="zh-CN" altLang="en-US"/>
              <a:t>。</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These are just some plans for the later stage. We are preparing to complete the first two stages. If there is time, we will conduct some surveys on a wider range of users and receive some feedback to make corrections</a:t>
            </a:r>
            <a:endParaRPr lang="zh-CN" altLang="en-US"/>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a:buFont typeface="Arial" panose="020B0604020202020204" pitchFamily="34" charset="0"/>
              <a:buChar char="•"/>
            </a:pPr>
            <a:r>
              <a:rPr lang="en-US" altLang="zh-CN" dirty="0">
                <a:latin typeface="+mn-ea"/>
                <a:sym typeface="+mn-ea"/>
              </a:rPr>
              <a:t>In order to reduce the difficulty of algorithm development, the system only requires single-person pose detection. If the pose detection effect is good, then theoretically the counting of the exercise can be completed. </a:t>
            </a:r>
            <a:endParaRPr lang="en-US" altLang="zh-CN" i="0" dirty="0">
              <a:solidFill>
                <a:schemeClr val="tx1"/>
              </a:solidFill>
              <a:latin typeface="+mn-ea"/>
            </a:endParaRPr>
          </a:p>
          <a:p>
            <a:pPr marL="285750" indent="-285750" algn="just">
              <a:buFont typeface="Arial" panose="020B0604020202020204" pitchFamily="34" charset="0"/>
              <a:buChar char="•"/>
            </a:pPr>
            <a:r>
              <a:rPr lang="en-US" altLang="zh-CN" dirty="0">
                <a:latin typeface="+mn-ea"/>
                <a:sym typeface="+mn-ea"/>
              </a:rPr>
              <a:t>The counting rule is very simple: by observing the push-up posture, as long as the Euclidean distance between the key points representing the head and the key points representing the elbow changes periodically, it can be regarded as doing a push-up, and the frequency and period can be conveniently calculated for counting. </a:t>
            </a:r>
            <a:endParaRPr lang="en-US" altLang="zh-CN" i="0" dirty="0">
              <a:solidFill>
                <a:schemeClr val="tx1"/>
              </a:solidFill>
              <a:latin typeface="+mn-ea"/>
            </a:endParaRPr>
          </a:p>
          <a:p>
            <a:pPr marL="285750" indent="-285750" algn="just">
              <a:buFont typeface="Arial" panose="020B0604020202020204" pitchFamily="34" charset="0"/>
              <a:buChar char="•"/>
            </a:pPr>
            <a:r>
              <a:rPr lang="en-US" altLang="zh-CN" dirty="0">
                <a:latin typeface="+mn-ea"/>
                <a:sym typeface="+mn-ea"/>
              </a:rPr>
              <a:t>Therefore, the remaining problem is how to choose a model that can perform good pose detection quickly.</a:t>
            </a:r>
            <a:endParaRPr lang="en-US" altLang="zh-CN" i="0" dirty="0">
              <a:solidFill>
                <a:schemeClr val="tx1"/>
              </a:solidFill>
              <a:latin typeface="+mn-ea"/>
            </a:endParaRPr>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4" name="TextBox 3"/>
          <p:cNvSpPr txBox="1"/>
          <p:nvPr userDrawn="1"/>
        </p:nvSpPr>
        <p:spPr>
          <a:xfrm>
            <a:off x="447205" y="6492875"/>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http://www.1ppt.com/moban/</a:t>
            </a:r>
            <a:r>
              <a:rPr lang="zh-CN" altLang="en-US" sz="100" dirty="0">
                <a:solidFill>
                  <a:prstClr val="black"/>
                </a:solidFill>
                <a:latin typeface="微软雅黑" panose="020B0503020204020204" pitchFamily="34" charset="-122"/>
              </a:rPr>
              <a:t> </a:t>
            </a:r>
            <a:endParaRPr lang="en-US" altLang="zh-CN" sz="100" dirty="0">
              <a:solidFill>
                <a:prstClr val="black"/>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14672" y="103227"/>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1721485" y="2124710"/>
            <a:ext cx="9411970" cy="769441"/>
          </a:xfrm>
          <a:prstGeom prst="rect">
            <a:avLst/>
          </a:prstGeom>
          <a:noFill/>
        </p:spPr>
        <p:txBody>
          <a:bodyPr wrap="square" rtlCol="0">
            <a:spAutoFit/>
            <a:scene3d>
              <a:camera prst="orthographicFront"/>
              <a:lightRig rig="threePt" dir="t"/>
            </a:scene3d>
            <a:sp3d contourW="12700"/>
          </a:bodyPr>
          <a:lstStyle/>
          <a:p>
            <a:pPr algn="ctr"/>
            <a:r>
              <a:rPr lang="en-US" altLang="zh-CN" sz="4400" kern="100" dirty="0">
                <a:solidFill>
                  <a:srgbClr val="374151"/>
                </a:solidFill>
                <a:effectLst/>
                <a:latin typeface="Times New Roman" panose="02020603050405020304" pitchFamily="18" charset="0"/>
                <a:ea typeface="等线" panose="02010600030101010101" pitchFamily="2" charset="-122"/>
                <a:cs typeface="Times New Roman" panose="02020603050405020304" pitchFamily="18" charset="0"/>
                <a:sym typeface="+mn-ea"/>
              </a:rPr>
              <a:t>Real-time AI Fitness Monitoring System</a:t>
            </a:r>
            <a:endParaRPr lang="zh-CN" altLang="en-US" sz="4400" b="1" dirty="0">
              <a:solidFill>
                <a:srgbClr val="37AB91"/>
              </a:solidFill>
              <a:latin typeface="Times New Roman" panose="02020603050405020304" pitchFamily="18" charset="0"/>
              <a:cs typeface="Times New Roman" panose="02020603050405020304" pitchFamily="18" charset="0"/>
              <a:sym typeface="+mn-lt"/>
            </a:endParaRPr>
          </a:p>
        </p:txBody>
      </p:sp>
      <p:sp>
        <p:nvSpPr>
          <p:cNvPr id="74" name="文本框 73"/>
          <p:cNvSpPr txBox="1"/>
          <p:nvPr/>
        </p:nvSpPr>
        <p:spPr>
          <a:xfrm>
            <a:off x="5300980" y="5760720"/>
            <a:ext cx="1581150" cy="306705"/>
          </a:xfrm>
          <a:prstGeom prst="rect">
            <a:avLst/>
          </a:prstGeom>
          <a:noFill/>
        </p:spPr>
        <p:txBody>
          <a:bodyPr wrap="square" rtlCol="0">
            <a:spAutoFit/>
            <a:scene3d>
              <a:camera prst="orthographicFront"/>
              <a:lightRig rig="threePt" dir="t"/>
            </a:scene3d>
            <a:sp3d contourW="12700"/>
          </a:bodyPr>
          <a:lstStyle/>
          <a:p>
            <a:pPr algn="ctr"/>
            <a:r>
              <a:rPr lang="en-US" sz="1400" dirty="0">
                <a:solidFill>
                  <a:schemeClr val="bg1"/>
                </a:solidFill>
                <a:cs typeface="+mn-ea"/>
                <a:sym typeface="+mn-lt"/>
              </a:rPr>
              <a:t>PPT</a:t>
            </a:r>
            <a:r>
              <a:rPr lang="zh-CN" altLang="en-US" sz="1400" dirty="0">
                <a:solidFill>
                  <a:schemeClr val="bg1"/>
                </a:solidFill>
                <a:cs typeface="+mn-ea"/>
                <a:sym typeface="+mn-lt"/>
              </a:rPr>
              <a:t>汇</a:t>
            </a:r>
            <a:endParaRPr lang="zh-CN" altLang="en-US" sz="1400" dirty="0">
              <a:solidFill>
                <a:schemeClr val="bg1"/>
              </a:solidFill>
              <a:cs typeface="+mn-ea"/>
              <a:sym typeface="+mn-lt"/>
            </a:endParaRPr>
          </a:p>
        </p:txBody>
      </p:sp>
      <p:sp>
        <p:nvSpPr>
          <p:cNvPr id="4099" name="Text Box 2"/>
          <p:cNvSpPr txBox="1">
            <a:spLocks noChangeArrowheads="1"/>
          </p:cNvSpPr>
          <p:nvPr/>
        </p:nvSpPr>
        <p:spPr bwMode="auto">
          <a:xfrm>
            <a:off x="213502" y="4361815"/>
            <a:ext cx="11305256" cy="1872208"/>
          </a:xfrm>
          <a:prstGeom prst="rect">
            <a:avLst/>
          </a:prstGeom>
          <a:noFill/>
          <a:ln>
            <a:noFill/>
          </a:ln>
        </p:spPr>
        <p:txBody>
          <a:bodyPr lIns="90000" tIns="50760" rIns="90000" bIns="46800" anchor="b"/>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9pPr>
          </a:lstStyle>
          <a:p>
            <a:pPr algn="ctr" eaLnBrk="1" hangingPunct="1"/>
            <a:endParaRPr lang="en-US" altLang="zh-CN" dirty="0">
              <a:solidFill>
                <a:schemeClr val="tx1"/>
              </a:solidFill>
            </a:endParaRPr>
          </a:p>
          <a:p>
            <a:pPr algn="ctr" eaLnBrk="1" hangingPunct="1"/>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Team</a:t>
            </a:r>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：王绪龙 </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202230310264</a:t>
            </a:r>
            <a:endPar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eaLnBrk="1" hangingPunct="1"/>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昊</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202230310262</a:t>
            </a:r>
            <a:endPar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eaLnBrk="1" hangingPunct="1"/>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裘罗荧 </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202230310247</a:t>
            </a:r>
            <a:r>
              <a:rPr lang="en-US" altLang="zh-CN" sz="2000" spc="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247</a:t>
            </a:r>
            <a:endParaRPr lang="en-US" altLang="zh-CN" sz="2000" spc="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0-#ppt_w/2"/>
                                          </p:val>
                                        </p:tav>
                                        <p:tav tm="100000">
                                          <p:val>
                                            <p:strVal val="#ppt_x"/>
                                          </p:val>
                                        </p:tav>
                                      </p:tavLst>
                                    </p:anim>
                                    <p:anim calcmode="lin" valueType="num">
                                      <p:cBhvr additive="base">
                                        <p:cTn id="12" dur="10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0-#ppt_w/2"/>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000" fill="hold"/>
                                        <p:tgtEl>
                                          <p:spTgt spid="64"/>
                                        </p:tgtEl>
                                        <p:attrNameLst>
                                          <p:attrName>ppt_x</p:attrName>
                                        </p:attrNameLst>
                                      </p:cBhvr>
                                      <p:tavLst>
                                        <p:tav tm="0">
                                          <p:val>
                                            <p:strVal val="1+#ppt_w/2"/>
                                          </p:val>
                                        </p:tav>
                                        <p:tav tm="100000">
                                          <p:val>
                                            <p:strVal val="#ppt_x"/>
                                          </p:val>
                                        </p:tav>
                                      </p:tavLst>
                                    </p:anim>
                                    <p:anim calcmode="lin" valueType="num">
                                      <p:cBhvr additive="base">
                                        <p:cTn id="24" dur="1000" fill="hold"/>
                                        <p:tgtEl>
                                          <p:spTgt spid="6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000" fill="hold"/>
                                        <p:tgtEl>
                                          <p:spTgt spid="65"/>
                                        </p:tgtEl>
                                        <p:attrNameLst>
                                          <p:attrName>ppt_x</p:attrName>
                                        </p:attrNameLst>
                                      </p:cBhvr>
                                      <p:tavLst>
                                        <p:tav tm="0">
                                          <p:val>
                                            <p:strVal val="1+#ppt_w/2"/>
                                          </p:val>
                                        </p:tav>
                                        <p:tav tm="100000">
                                          <p:val>
                                            <p:strVal val="#ppt_x"/>
                                          </p:val>
                                        </p:tav>
                                      </p:tavLst>
                                    </p:anim>
                                    <p:anim calcmode="lin" valueType="num">
                                      <p:cBhvr additive="base">
                                        <p:cTn id="28" dur="1000" fill="hold"/>
                                        <p:tgtEl>
                                          <p:spTgt spid="65"/>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000" fill="hold"/>
                                        <p:tgtEl>
                                          <p:spTgt spid="66"/>
                                        </p:tgtEl>
                                        <p:attrNameLst>
                                          <p:attrName>ppt_x</p:attrName>
                                        </p:attrNameLst>
                                      </p:cBhvr>
                                      <p:tavLst>
                                        <p:tav tm="0">
                                          <p:val>
                                            <p:strVal val="1+#ppt_w/2"/>
                                          </p:val>
                                        </p:tav>
                                        <p:tav tm="100000">
                                          <p:val>
                                            <p:strVal val="#ppt_x"/>
                                          </p:val>
                                        </p:tav>
                                      </p:tavLst>
                                    </p:anim>
                                    <p:anim calcmode="lin" valueType="num">
                                      <p:cBhvr additive="base">
                                        <p:cTn id="32" dur="1000" fill="hold"/>
                                        <p:tgtEl>
                                          <p:spTgt spid="66"/>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1+#ppt_w/2"/>
                                          </p:val>
                                        </p:tav>
                                        <p:tav tm="100000">
                                          <p:val>
                                            <p:strVal val="#ppt_x"/>
                                          </p:val>
                                        </p:tav>
                                      </p:tavLst>
                                    </p:anim>
                                    <p:anim calcmode="lin" valueType="num">
                                      <p:cBhvr additive="base">
                                        <p:cTn id="36" dur="1000" fill="hold"/>
                                        <p:tgtEl>
                                          <p:spTgt spid="67"/>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4" grpId="0" animBg="1"/>
      <p:bldP spid="65" grpId="0" animBg="1"/>
      <p:bldP spid="66" grpId="0" animBg="1"/>
      <p:bldP spid="7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58751" y="255365"/>
            <a:ext cx="7166255" cy="788563"/>
            <a:chOff x="-158751" y="255365"/>
            <a:chExt cx="7166255" cy="788563"/>
          </a:xfrm>
        </p:grpSpPr>
        <p:grpSp>
          <p:nvGrpSpPr>
            <p:cNvPr id="31" name="组合 30"/>
            <p:cNvGrpSpPr/>
            <p:nvPr/>
          </p:nvGrpSpPr>
          <p:grpSpPr>
            <a:xfrm rot="5400000">
              <a:off x="433600" y="-336986"/>
              <a:ext cx="788563" cy="1973265"/>
              <a:chOff x="998435" y="608805"/>
              <a:chExt cx="1414431" cy="3539410"/>
            </a:xfrm>
          </p:grpSpPr>
          <p:grpSp>
            <p:nvGrpSpPr>
              <p:cNvPr id="35" name="组合 34"/>
              <p:cNvGrpSpPr/>
              <p:nvPr/>
            </p:nvGrpSpPr>
            <p:grpSpPr>
              <a:xfrm>
                <a:off x="1513847" y="608805"/>
                <a:ext cx="374943" cy="2281237"/>
                <a:chOff x="3378207" y="1563846"/>
                <a:chExt cx="232791" cy="1416352"/>
              </a:xfrm>
            </p:grpSpPr>
            <p:sp>
              <p:nvSpPr>
                <p:cNvPr id="41" name="圆角矩形 4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2212348" y="1293810"/>
                <a:ext cx="200518" cy="1219995"/>
                <a:chOff x="3378207" y="1563846"/>
                <a:chExt cx="232791" cy="1416352"/>
              </a:xfrm>
              <a:solidFill>
                <a:srgbClr val="FF9409"/>
              </a:solidFill>
            </p:grpSpPr>
            <p:sp>
              <p:nvSpPr>
                <p:cNvPr id="39" name="圆角矩形 3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圆角矩形 3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文本框 32"/>
            <p:cNvSpPr txBox="1"/>
            <p:nvPr/>
          </p:nvSpPr>
          <p:spPr>
            <a:xfrm>
              <a:off x="2060219" y="337876"/>
              <a:ext cx="4947285"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Technology Introduction</a:t>
              </a:r>
              <a:endParaRPr lang="en-US" altLang="zh-CN" sz="3200" b="1" dirty="0">
                <a:solidFill>
                  <a:schemeClr val="tx1">
                    <a:lumMod val="75000"/>
                    <a:lumOff val="25000"/>
                  </a:schemeClr>
                </a:solidFill>
                <a:cs typeface="+mn-ea"/>
                <a:sym typeface="+mn-lt"/>
              </a:endParaRPr>
            </a:p>
          </p:txBody>
        </p:sp>
      </p:grpSp>
      <p:sp>
        <p:nvSpPr>
          <p:cNvPr id="2" name="文本框 1"/>
          <p:cNvSpPr txBox="1"/>
          <p:nvPr/>
        </p:nvSpPr>
        <p:spPr>
          <a:xfrm>
            <a:off x="777875" y="1308735"/>
            <a:ext cx="10572115" cy="4092575"/>
          </a:xfrm>
          <a:prstGeom prst="rect">
            <a:avLst/>
          </a:prstGeom>
          <a:noFill/>
          <a:ln>
            <a:noFill/>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wrap="square" rtlCol="0" anchor="t">
            <a:spAutoFit/>
          </a:bodyPr>
          <a:lstStyle/>
          <a:p>
            <a:pPr marL="285750" indent="-285750" algn="just">
              <a:buFont typeface="Arial" panose="020B0604020202020204" pitchFamily="34" charset="0"/>
              <a:buChar char="•"/>
            </a:pPr>
            <a:r>
              <a:rPr lang="zh-CN" altLang="en-US" sz="2800" dirty="0">
                <a:solidFill>
                  <a:schemeClr val="tx1"/>
                </a:solidFill>
              </a:rPr>
              <a:t>KNN</a:t>
            </a:r>
            <a:endParaRPr lang="zh-CN" altLang="en-US" sz="2800" dirty="0">
              <a:solidFill>
                <a:schemeClr val="tx1"/>
              </a:solidFill>
            </a:endParaRPr>
          </a:p>
          <a:p>
            <a:pPr algn="just"/>
            <a:endParaRPr lang="zh-CN" altLang="en-US" dirty="0">
              <a:solidFill>
                <a:schemeClr val="tx1"/>
              </a:solidFill>
            </a:endParaRPr>
          </a:p>
          <a:p>
            <a:pPr algn="just">
              <a:lnSpc>
                <a:spcPts val="2400"/>
              </a:lnSpc>
            </a:pPr>
            <a:r>
              <a:rPr lang="en-US" altLang="zh-CN" dirty="0">
                <a:solidFill>
                  <a:schemeClr val="tx1"/>
                </a:solidFill>
              </a:rPr>
              <a:t>K</a:t>
            </a:r>
            <a:r>
              <a:rPr lang="zh-CN" altLang="en-US" dirty="0">
                <a:solidFill>
                  <a:schemeClr val="tx1"/>
                </a:solidFill>
              </a:rPr>
              <a:t>-NearestNeighbor</a:t>
            </a:r>
            <a:r>
              <a:rPr lang="en-US" altLang="zh-CN" dirty="0">
                <a:solidFill>
                  <a:schemeClr val="tx1"/>
                </a:solidFill>
              </a:rPr>
              <a:t> a</a:t>
            </a:r>
            <a:r>
              <a:rPr lang="zh-CN" altLang="en-US" dirty="0">
                <a:solidFill>
                  <a:schemeClr val="tx1"/>
                </a:solidFill>
              </a:rPr>
              <a:t>s one of the simplest classification methods in data mining, it is widely used in classification, regression, pattern recognition and so on</a:t>
            </a:r>
            <a:r>
              <a:rPr lang="en-US" altLang="zh-CN" dirty="0">
                <a:solidFill>
                  <a:schemeClr val="tx1"/>
                </a:solidFill>
              </a:rPr>
              <a:t>.</a:t>
            </a:r>
            <a:endParaRPr lang="en-US" altLang="zh-CN" dirty="0">
              <a:solidFill>
                <a:schemeClr val="tx1"/>
              </a:solidFill>
            </a:endParaRPr>
          </a:p>
          <a:p>
            <a:pPr algn="just">
              <a:lnSpc>
                <a:spcPts val="2400"/>
              </a:lnSpc>
            </a:pPr>
            <a:endParaRPr lang="en-US" altLang="zh-CN" dirty="0">
              <a:solidFill>
                <a:schemeClr val="tx1"/>
              </a:solidFill>
            </a:endParaRPr>
          </a:p>
          <a:p>
            <a:pPr algn="just"/>
            <a:r>
              <a:rPr lang="zh-CN" altLang="en-US" b="1" dirty="0">
                <a:solidFill>
                  <a:schemeClr val="tx1"/>
                </a:solidFill>
                <a:latin typeface="Arial Bold" panose="020B0604020202020204" charset="0"/>
                <a:cs typeface="Arial Bold" panose="020B0604020202020204" charset="0"/>
              </a:rPr>
              <a:t>Advantages:</a:t>
            </a:r>
            <a:endParaRPr lang="zh-CN" altLang="en-US" b="1" dirty="0">
              <a:solidFill>
                <a:schemeClr val="tx1"/>
              </a:solidFill>
              <a:latin typeface="Arial Bold" panose="020B0604020202020204" charset="0"/>
              <a:cs typeface="Arial Bold" panose="020B0604020202020204" charset="0"/>
            </a:endParaRPr>
          </a:p>
          <a:p>
            <a:pPr algn="just"/>
            <a:r>
              <a:rPr lang="zh-CN" altLang="en-US" dirty="0">
                <a:solidFill>
                  <a:schemeClr val="tx1"/>
                </a:solidFill>
              </a:rPr>
              <a:t>The problem of sample unbalance can be avoided by applying distance weight.</a:t>
            </a:r>
            <a:endParaRPr lang="zh-CN" altLang="en-US" dirty="0">
              <a:solidFill>
                <a:schemeClr val="tx1"/>
              </a:solidFill>
            </a:endParaRPr>
          </a:p>
          <a:p>
            <a:pPr algn="just"/>
            <a:r>
              <a:rPr lang="zh-CN" altLang="en-US" dirty="0">
                <a:solidFill>
                  <a:schemeClr val="tx1"/>
                </a:solidFill>
              </a:rPr>
              <a:t>The algorithm is simple and easy to understand and implement.</a:t>
            </a:r>
            <a:endParaRPr lang="zh-CN" altLang="en-US" dirty="0">
              <a:solidFill>
                <a:schemeClr val="tx1"/>
              </a:solidFill>
            </a:endParaRPr>
          </a:p>
          <a:p>
            <a:pPr algn="just"/>
            <a:endParaRPr lang="zh-CN" altLang="en-US" dirty="0">
              <a:solidFill>
                <a:schemeClr val="tx1"/>
              </a:solidFill>
            </a:endParaRPr>
          </a:p>
          <a:p>
            <a:pPr algn="just"/>
            <a:endParaRPr lang="zh-CN" altLang="en-US" dirty="0">
              <a:solidFill>
                <a:schemeClr val="tx1"/>
              </a:solidFill>
            </a:endParaRPr>
          </a:p>
          <a:p>
            <a:pPr marL="457200" indent="-457200" algn="just">
              <a:buFont typeface="Arial" panose="020B0604020202020204" pitchFamily="34" charset="0"/>
              <a:buChar char="•"/>
            </a:pPr>
            <a:r>
              <a:rPr lang="en-US" altLang="zh-CN" sz="2800" dirty="0">
                <a:solidFill>
                  <a:schemeClr val="tx1"/>
                </a:solidFill>
              </a:rPr>
              <a:t>E</a:t>
            </a:r>
            <a:r>
              <a:rPr lang="zh-CN" altLang="en-US" sz="2800" dirty="0">
                <a:solidFill>
                  <a:schemeClr val="tx1"/>
                </a:solidFill>
              </a:rPr>
              <a:t>nvironment</a:t>
            </a:r>
            <a:endParaRPr lang="en-US" altLang="zh-CN" sz="2800" dirty="0">
              <a:solidFill>
                <a:schemeClr val="tx1"/>
              </a:solidFill>
            </a:endParaRPr>
          </a:p>
          <a:p>
            <a:pPr algn="just"/>
            <a:endParaRPr lang="zh-CN" altLang="en-US" dirty="0">
              <a:solidFill>
                <a:schemeClr val="tx1"/>
              </a:solidFill>
            </a:endParaRPr>
          </a:p>
          <a:p>
            <a:pPr algn="just"/>
            <a:r>
              <a:rPr lang="en-US" altLang="zh-CN" dirty="0">
                <a:solidFill>
                  <a:schemeClr val="tx1"/>
                </a:solidFill>
              </a:rPr>
              <a:t>Jupyter Notebook</a:t>
            </a:r>
            <a:r>
              <a:rPr lang="zh-CN" altLang="en-US" dirty="0">
                <a:solidFill>
                  <a:schemeClr val="tx1"/>
                </a:solidFill>
              </a:rPr>
              <a:t>、</a:t>
            </a:r>
            <a:r>
              <a:rPr lang="en-US" altLang="zh-CN" dirty="0">
                <a:solidFill>
                  <a:schemeClr val="tx1"/>
                </a:solidFill>
              </a:rPr>
              <a:t>Pycharm</a:t>
            </a:r>
            <a:r>
              <a:rPr lang="zh-CN" altLang="en-US" dirty="0">
                <a:solidFill>
                  <a:schemeClr val="tx1"/>
                </a:solidFill>
              </a:rPr>
              <a:t>、python3.7、mediapipe0.8.10、</a:t>
            </a:r>
            <a:r>
              <a:rPr lang="en-US" altLang="zh-CN" dirty="0">
                <a:solidFill>
                  <a:schemeClr val="tx1"/>
                </a:solidFill>
              </a:rPr>
              <a:t>A</a:t>
            </a:r>
            <a:r>
              <a:rPr lang="zh-CN" altLang="en-US" dirty="0">
                <a:solidFill>
                  <a:schemeClr val="tx1"/>
                </a:solidFill>
              </a:rPr>
              <a:t>ndroid </a:t>
            </a:r>
            <a:r>
              <a:rPr lang="en-US" altLang="zh-CN" dirty="0">
                <a:solidFill>
                  <a:schemeClr val="tx1"/>
                </a:solidFill>
              </a:rPr>
              <a:t>S</a:t>
            </a:r>
            <a:r>
              <a:rPr lang="zh-CN" altLang="en-US" dirty="0">
                <a:solidFill>
                  <a:schemeClr val="tx1"/>
                </a:solidFill>
              </a:rPr>
              <a:t>tudio</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58751" y="255365"/>
            <a:ext cx="3869970" cy="788563"/>
            <a:chOff x="-158751" y="255365"/>
            <a:chExt cx="3869970" cy="788563"/>
          </a:xfrm>
        </p:grpSpPr>
        <p:grpSp>
          <p:nvGrpSpPr>
            <p:cNvPr id="31" name="组合 30"/>
            <p:cNvGrpSpPr/>
            <p:nvPr/>
          </p:nvGrpSpPr>
          <p:grpSpPr>
            <a:xfrm rot="5400000">
              <a:off x="433600" y="-336986"/>
              <a:ext cx="788563" cy="1973265"/>
              <a:chOff x="998435" y="608805"/>
              <a:chExt cx="1414431" cy="3539410"/>
            </a:xfrm>
          </p:grpSpPr>
          <p:grpSp>
            <p:nvGrpSpPr>
              <p:cNvPr id="35" name="组合 34"/>
              <p:cNvGrpSpPr/>
              <p:nvPr/>
            </p:nvGrpSpPr>
            <p:grpSpPr>
              <a:xfrm>
                <a:off x="1513847" y="608805"/>
                <a:ext cx="374943" cy="2281237"/>
                <a:chOff x="3378207" y="1563846"/>
                <a:chExt cx="232791" cy="1416352"/>
              </a:xfrm>
            </p:grpSpPr>
            <p:sp>
              <p:nvSpPr>
                <p:cNvPr id="41" name="圆角矩形 4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2212348" y="1293810"/>
                <a:ext cx="200518" cy="1219995"/>
                <a:chOff x="3378207" y="1563846"/>
                <a:chExt cx="232791" cy="1416352"/>
              </a:xfrm>
              <a:solidFill>
                <a:srgbClr val="FF9409"/>
              </a:solidFill>
            </p:grpSpPr>
            <p:sp>
              <p:nvSpPr>
                <p:cNvPr id="39" name="圆角矩形 3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圆角矩形 3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文本框 32"/>
            <p:cNvSpPr txBox="1"/>
            <p:nvPr/>
          </p:nvSpPr>
          <p:spPr>
            <a:xfrm>
              <a:off x="2060219" y="337876"/>
              <a:ext cx="1651000"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Dataset</a:t>
              </a:r>
              <a:endParaRPr lang="en-US" altLang="zh-CN" sz="3200" b="1" dirty="0">
                <a:solidFill>
                  <a:schemeClr val="tx1">
                    <a:lumMod val="75000"/>
                    <a:lumOff val="25000"/>
                  </a:schemeClr>
                </a:solidFill>
                <a:cs typeface="+mn-ea"/>
                <a:sym typeface="+mn-lt"/>
              </a:endParaRPr>
            </a:p>
          </p:txBody>
        </p:sp>
      </p:grpSp>
      <p:sp>
        <p:nvSpPr>
          <p:cNvPr id="3" name="文本框 2"/>
          <p:cNvSpPr txBox="1"/>
          <p:nvPr/>
        </p:nvSpPr>
        <p:spPr>
          <a:xfrm>
            <a:off x="728980" y="1505585"/>
            <a:ext cx="10754995" cy="19380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just">
              <a:lnSpc>
                <a:spcPts val="2400"/>
              </a:lnSpc>
            </a:pPr>
            <a:r>
              <a:rPr lang="zh-CN" altLang="en-US" dirty="0"/>
              <a:t>Loading the dataset, the image should repeat the terminal state of the desired pose class.</a:t>
            </a:r>
            <a:endParaRPr lang="zh-CN" altLang="en-US" dirty="0"/>
          </a:p>
          <a:p>
            <a:pPr marL="285750" indent="-285750" algn="just">
              <a:lnSpc>
                <a:spcPts val="2400"/>
              </a:lnSpc>
              <a:buFont typeface="Arial" panose="020B0604020202020204" pitchFamily="34" charset="0"/>
              <a:buChar char="•"/>
            </a:pPr>
            <a:r>
              <a:rPr lang="zh-CN" altLang="en-US" dirty="0"/>
              <a:t>to classify push-ups, you need to provide dimensions for two categories: when the person is up and when the person is down.</a:t>
            </a:r>
            <a:endParaRPr lang="zh-CN" altLang="en-US" dirty="0"/>
          </a:p>
          <a:p>
            <a:pPr marL="285750" indent="-285750" algn="just">
              <a:lnSpc>
                <a:spcPts val="2400"/>
              </a:lnSpc>
              <a:buFont typeface="Arial" panose="020B0604020202020204" pitchFamily="34" charset="0"/>
              <a:buChar char="•"/>
            </a:pPr>
            <a:r>
              <a:rPr lang="zh-CN" altLang="en-US" dirty="0"/>
              <a:t>each class should have about dozens or hundreds of samples, covering different camera angles, environmental conditions, body shape and motion variations, to build a good classifier.</a:t>
            </a:r>
            <a:endParaRPr lang="zh-CN" altLang="en-US" dirty="0"/>
          </a:p>
          <a:p>
            <a:pPr algn="just">
              <a:lnSpc>
                <a:spcPts val="2400"/>
              </a:lnSpc>
            </a:pPr>
            <a:endParaRPr lang="zh-CN" altLang="en-US" dirty="0"/>
          </a:p>
        </p:txBody>
      </p:sp>
      <p:pic>
        <p:nvPicPr>
          <p:cNvPr id="2" name="图片 1"/>
          <p:cNvPicPr>
            <a:picLocks noChangeAspect="1"/>
          </p:cNvPicPr>
          <p:nvPr/>
        </p:nvPicPr>
        <p:blipFill>
          <a:blip r:embed="rId1"/>
          <a:stretch>
            <a:fillRect/>
          </a:stretch>
        </p:blipFill>
        <p:spPr>
          <a:xfrm>
            <a:off x="4546520" y="4197289"/>
            <a:ext cx="3098959" cy="237502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p:cNvSpPr txBox="1"/>
          <p:nvPr/>
        </p:nvSpPr>
        <p:spPr>
          <a:xfrm>
            <a:off x="3754120" y="3354070"/>
            <a:ext cx="4704080" cy="398780"/>
          </a:xfrm>
          <a:prstGeom prst="rect">
            <a:avLst/>
          </a:prstGeom>
          <a:noFill/>
        </p:spPr>
        <p:txBody>
          <a:bodyPr wrap="none" rtlCol="0" anchor="t">
            <a:spAutoFit/>
          </a:bodyPr>
          <a:p>
            <a:pPr algn="just">
              <a:lnSpc>
                <a:spcPts val="2400"/>
              </a:lnSpc>
            </a:pPr>
            <a:r>
              <a:rPr lang="zh-CN" altLang="en-US" b="1" dirty="0">
                <a:latin typeface="Arial Bold" panose="020B0604020202020204" charset="0"/>
                <a:cs typeface="Arial Bold" panose="020B0604020202020204" charset="0"/>
                <a:sym typeface="+mn-ea"/>
              </a:rPr>
              <a:t>The dataset format is shown in the figure</a:t>
            </a:r>
            <a:r>
              <a:rPr lang="en-US" altLang="zh-CN" b="1" dirty="0">
                <a:latin typeface="Arial Bold" panose="020B0604020202020204" charset="0"/>
                <a:cs typeface="Arial Bold" panose="020B0604020202020204" charset="0"/>
                <a:sym typeface="+mn-ea"/>
              </a:rPr>
              <a:t>.</a:t>
            </a:r>
            <a:endParaRPr lang="zh-CN" altLang="en-US" b="1">
              <a:latin typeface="Arial Bold" panose="020B0604020202020204" charset="0"/>
              <a:cs typeface="Arial Bold"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58751" y="255365"/>
            <a:ext cx="3869970" cy="788563"/>
            <a:chOff x="-158751" y="255365"/>
            <a:chExt cx="3869970" cy="788563"/>
          </a:xfrm>
        </p:grpSpPr>
        <p:grpSp>
          <p:nvGrpSpPr>
            <p:cNvPr id="31" name="组合 30"/>
            <p:cNvGrpSpPr/>
            <p:nvPr/>
          </p:nvGrpSpPr>
          <p:grpSpPr>
            <a:xfrm rot="5400000">
              <a:off x="433600" y="-336986"/>
              <a:ext cx="788563" cy="1973265"/>
              <a:chOff x="998435" y="608805"/>
              <a:chExt cx="1414431" cy="3539410"/>
            </a:xfrm>
          </p:grpSpPr>
          <p:grpSp>
            <p:nvGrpSpPr>
              <p:cNvPr id="35" name="组合 34"/>
              <p:cNvGrpSpPr/>
              <p:nvPr/>
            </p:nvGrpSpPr>
            <p:grpSpPr>
              <a:xfrm>
                <a:off x="1513847" y="608805"/>
                <a:ext cx="374943" cy="2281237"/>
                <a:chOff x="3378207" y="1563846"/>
                <a:chExt cx="232791" cy="1416352"/>
              </a:xfrm>
            </p:grpSpPr>
            <p:sp>
              <p:nvSpPr>
                <p:cNvPr id="41" name="圆角矩形 4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2212348" y="1293810"/>
                <a:ext cx="200518" cy="1219995"/>
                <a:chOff x="3378207" y="1563846"/>
                <a:chExt cx="232791" cy="1416352"/>
              </a:xfrm>
              <a:solidFill>
                <a:srgbClr val="FF9409"/>
              </a:solidFill>
            </p:grpSpPr>
            <p:sp>
              <p:nvSpPr>
                <p:cNvPr id="39" name="圆角矩形 3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圆角矩形 3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文本框 32"/>
            <p:cNvSpPr txBox="1"/>
            <p:nvPr/>
          </p:nvSpPr>
          <p:spPr>
            <a:xfrm>
              <a:off x="2060219" y="337876"/>
              <a:ext cx="1651000"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Dataset</a:t>
              </a:r>
              <a:endParaRPr lang="en-US" altLang="zh-CN" sz="3200" b="1" dirty="0">
                <a:solidFill>
                  <a:schemeClr val="tx1">
                    <a:lumMod val="75000"/>
                    <a:lumOff val="25000"/>
                  </a:schemeClr>
                </a:solidFill>
                <a:cs typeface="+mn-ea"/>
                <a:sym typeface="+mn-lt"/>
              </a:endParaRPr>
            </a:p>
          </p:txBody>
        </p:sp>
      </p:grpSp>
      <p:pic>
        <p:nvPicPr>
          <p:cNvPr id="4" name="图片 3"/>
          <p:cNvPicPr>
            <a:picLocks noChangeAspect="1"/>
          </p:cNvPicPr>
          <p:nvPr/>
        </p:nvPicPr>
        <p:blipFill>
          <a:blip r:embed="rId1"/>
          <a:stretch>
            <a:fillRect/>
          </a:stretch>
        </p:blipFill>
        <p:spPr>
          <a:xfrm>
            <a:off x="797193" y="1126855"/>
            <a:ext cx="5304455" cy="3383429"/>
          </a:xfrm>
          <a:prstGeom prst="rect">
            <a:avLst/>
          </a:prstGeom>
        </p:spPr>
      </p:pic>
      <p:pic>
        <p:nvPicPr>
          <p:cNvPr id="5" name="图片 4"/>
          <p:cNvPicPr>
            <a:picLocks noChangeAspect="1"/>
          </p:cNvPicPr>
          <p:nvPr/>
        </p:nvPicPr>
        <p:blipFill>
          <a:blip r:embed="rId2"/>
          <a:stretch>
            <a:fillRect/>
          </a:stretch>
        </p:blipFill>
        <p:spPr>
          <a:xfrm>
            <a:off x="6731570" y="856368"/>
            <a:ext cx="4694110" cy="3653916"/>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6945" y="4580511"/>
            <a:ext cx="1605902" cy="2141621"/>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2387" y="4593211"/>
            <a:ext cx="1605902" cy="21416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p:cNvGrpSpPr/>
          <p:nvPr/>
        </p:nvGrpSpPr>
        <p:grpSpPr>
          <a:xfrm>
            <a:off x="1236663" y="2250231"/>
            <a:ext cx="3571602" cy="2362046"/>
            <a:chOff x="1236663" y="2250231"/>
            <a:chExt cx="3571602" cy="2362046"/>
          </a:xfrm>
        </p:grpSpPr>
        <p:sp>
          <p:nvSpPr>
            <p:cNvPr id="22" name="文本框 21"/>
            <p:cNvSpPr txBox="1"/>
            <p:nvPr/>
          </p:nvSpPr>
          <p:spPr>
            <a:xfrm>
              <a:off x="3005929" y="2250231"/>
              <a:ext cx="1802336" cy="2362046"/>
            </a:xfrm>
            <a:custGeom>
              <a:avLst/>
              <a:gdLst>
                <a:gd name="connsiteX0" fmla="*/ 952490 w 1802336"/>
                <a:gd name="connsiteY0" fmla="*/ 673568 h 2362046"/>
                <a:gd name="connsiteX1" fmla="*/ 453990 w 1802336"/>
                <a:gd name="connsiteY1" fmla="*/ 1404998 h 2362046"/>
                <a:gd name="connsiteX2" fmla="*/ 952490 w 1802336"/>
                <a:gd name="connsiteY2" fmla="*/ 1404998 h 2362046"/>
                <a:gd name="connsiteX3" fmla="*/ 944956 w 1802336"/>
                <a:gd name="connsiteY3" fmla="*/ 0 h 2362046"/>
                <a:gd name="connsiteX4" fmla="*/ 1359005 w 1802336"/>
                <a:gd name="connsiteY4" fmla="*/ 0 h 2362046"/>
                <a:gd name="connsiteX5" fmla="*/ 1359005 w 1802336"/>
                <a:gd name="connsiteY5" fmla="*/ 1404998 h 2362046"/>
                <a:gd name="connsiteX6" fmla="*/ 1434793 w 1802336"/>
                <a:gd name="connsiteY6" fmla="*/ 1404998 h 2362046"/>
                <a:gd name="connsiteX7" fmla="*/ 1434793 w 1802336"/>
                <a:gd name="connsiteY7" fmla="*/ 1401999 h 2362046"/>
                <a:gd name="connsiteX8" fmla="*/ 1739605 w 1802336"/>
                <a:gd name="connsiteY8" fmla="*/ 1402155 h 2362046"/>
                <a:gd name="connsiteX9" fmla="*/ 1767213 w 1802336"/>
                <a:gd name="connsiteY9" fmla="*/ 1429764 h 2362046"/>
                <a:gd name="connsiteX10" fmla="*/ 1739605 w 1802336"/>
                <a:gd name="connsiteY10" fmla="*/ 1457373 h 2362046"/>
                <a:gd name="connsiteX11" fmla="*/ 1670108 w 1802336"/>
                <a:gd name="connsiteY11" fmla="*/ 1457373 h 2362046"/>
                <a:gd name="connsiteX12" fmla="*/ 1626290 w 1802336"/>
                <a:gd name="connsiteY12" fmla="*/ 1457373 h 2362046"/>
                <a:gd name="connsiteX13" fmla="*/ 1598681 w 1802336"/>
                <a:gd name="connsiteY13" fmla="*/ 1484982 h 2362046"/>
                <a:gd name="connsiteX14" fmla="*/ 1626290 w 1802336"/>
                <a:gd name="connsiteY14" fmla="*/ 1512590 h 2362046"/>
                <a:gd name="connsiteX15" fmla="*/ 1670108 w 1802336"/>
                <a:gd name="connsiteY15" fmla="*/ 1512590 h 2362046"/>
                <a:gd name="connsiteX16" fmla="*/ 1774727 w 1802336"/>
                <a:gd name="connsiteY16" fmla="*/ 1512590 h 2362046"/>
                <a:gd name="connsiteX17" fmla="*/ 1802336 w 1802336"/>
                <a:gd name="connsiteY17" fmla="*/ 1540199 h 2362046"/>
                <a:gd name="connsiteX18" fmla="*/ 1774727 w 1802336"/>
                <a:gd name="connsiteY18" fmla="*/ 1567808 h 2362046"/>
                <a:gd name="connsiteX19" fmla="*/ 1670108 w 1802336"/>
                <a:gd name="connsiteY19" fmla="*/ 1567808 h 2362046"/>
                <a:gd name="connsiteX20" fmla="*/ 1670108 w 1802336"/>
                <a:gd name="connsiteY20" fmla="*/ 1568138 h 2362046"/>
                <a:gd name="connsiteX21" fmla="*/ 1660996 w 1802336"/>
                <a:gd name="connsiteY21" fmla="*/ 1569978 h 2362046"/>
                <a:gd name="connsiteX22" fmla="*/ 1644134 w 1802336"/>
                <a:gd name="connsiteY22" fmla="*/ 1595417 h 2362046"/>
                <a:gd name="connsiteX23" fmla="*/ 1660996 w 1802336"/>
                <a:gd name="connsiteY23" fmla="*/ 1620856 h 2362046"/>
                <a:gd name="connsiteX24" fmla="*/ 1670108 w 1802336"/>
                <a:gd name="connsiteY24" fmla="*/ 1622696 h 2362046"/>
                <a:gd name="connsiteX25" fmla="*/ 1670108 w 1802336"/>
                <a:gd name="connsiteY25" fmla="*/ 1623026 h 2362046"/>
                <a:gd name="connsiteX26" fmla="*/ 1694151 w 1802336"/>
                <a:gd name="connsiteY26" fmla="*/ 1623026 h 2362046"/>
                <a:gd name="connsiteX27" fmla="*/ 1721760 w 1802336"/>
                <a:gd name="connsiteY27" fmla="*/ 1650635 h 2362046"/>
                <a:gd name="connsiteX28" fmla="*/ 1694151 w 1802336"/>
                <a:gd name="connsiteY28" fmla="*/ 1678244 h 2362046"/>
                <a:gd name="connsiteX29" fmla="*/ 1670108 w 1802336"/>
                <a:gd name="connsiteY29" fmla="*/ 1678244 h 2362046"/>
                <a:gd name="connsiteX30" fmla="*/ 1573103 w 1802336"/>
                <a:gd name="connsiteY30" fmla="*/ 1678244 h 2362046"/>
                <a:gd name="connsiteX31" fmla="*/ 1545494 w 1802336"/>
                <a:gd name="connsiteY31" fmla="*/ 1705853 h 2362046"/>
                <a:gd name="connsiteX32" fmla="*/ 1573103 w 1802336"/>
                <a:gd name="connsiteY32" fmla="*/ 1733461 h 2362046"/>
                <a:gd name="connsiteX33" fmla="*/ 1670108 w 1802336"/>
                <a:gd name="connsiteY33" fmla="*/ 1733461 h 2362046"/>
                <a:gd name="connsiteX34" fmla="*/ 1714811 w 1802336"/>
                <a:gd name="connsiteY34" fmla="*/ 1733461 h 2362046"/>
                <a:gd name="connsiteX35" fmla="*/ 1742420 w 1802336"/>
                <a:gd name="connsiteY35" fmla="*/ 1761070 h 2362046"/>
                <a:gd name="connsiteX36" fmla="*/ 1714811 w 1802336"/>
                <a:gd name="connsiteY36" fmla="*/ 1788679 h 2362046"/>
                <a:gd name="connsiteX37" fmla="*/ 1670108 w 1802336"/>
                <a:gd name="connsiteY37" fmla="*/ 1788679 h 2362046"/>
                <a:gd name="connsiteX38" fmla="*/ 1434793 w 1802336"/>
                <a:gd name="connsiteY38" fmla="*/ 1790748 h 2362046"/>
                <a:gd name="connsiteX39" fmla="*/ 1434793 w 1802336"/>
                <a:gd name="connsiteY39" fmla="*/ 1789258 h 2362046"/>
                <a:gd name="connsiteX40" fmla="*/ 1359005 w 1802336"/>
                <a:gd name="connsiteY40" fmla="*/ 1789258 h 2362046"/>
                <a:gd name="connsiteX41" fmla="*/ 1359005 w 1802336"/>
                <a:gd name="connsiteY41" fmla="*/ 1977625 h 2362046"/>
                <a:gd name="connsiteX42" fmla="*/ 1359301 w 1802336"/>
                <a:gd name="connsiteY42" fmla="*/ 1977625 h 2362046"/>
                <a:gd name="connsiteX43" fmla="*/ 1359138 w 1802336"/>
                <a:gd name="connsiteY43" fmla="*/ 2296435 h 2362046"/>
                <a:gd name="connsiteX44" fmla="*/ 1330261 w 1802336"/>
                <a:gd name="connsiteY44" fmla="*/ 2325310 h 2362046"/>
                <a:gd name="connsiteX45" fmla="*/ 1301384 w 1802336"/>
                <a:gd name="connsiteY45" fmla="*/ 2296435 h 2362046"/>
                <a:gd name="connsiteX46" fmla="*/ 1301384 w 1802336"/>
                <a:gd name="connsiteY46" fmla="*/ 2223746 h 2362046"/>
                <a:gd name="connsiteX47" fmla="*/ 1301384 w 1802336"/>
                <a:gd name="connsiteY47" fmla="*/ 2177916 h 2362046"/>
                <a:gd name="connsiteX48" fmla="*/ 1272507 w 1802336"/>
                <a:gd name="connsiteY48" fmla="*/ 2149039 h 2362046"/>
                <a:gd name="connsiteX49" fmla="*/ 1243632 w 1802336"/>
                <a:gd name="connsiteY49" fmla="*/ 2177916 h 2362046"/>
                <a:gd name="connsiteX50" fmla="*/ 1243632 w 1802336"/>
                <a:gd name="connsiteY50" fmla="*/ 2223746 h 2362046"/>
                <a:gd name="connsiteX51" fmla="*/ 1243632 w 1802336"/>
                <a:gd name="connsiteY51" fmla="*/ 2333169 h 2362046"/>
                <a:gd name="connsiteX52" fmla="*/ 1214755 w 1802336"/>
                <a:gd name="connsiteY52" fmla="*/ 2362046 h 2362046"/>
                <a:gd name="connsiteX53" fmla="*/ 1185878 w 1802336"/>
                <a:gd name="connsiteY53" fmla="*/ 2333169 h 2362046"/>
                <a:gd name="connsiteX54" fmla="*/ 1185878 w 1802336"/>
                <a:gd name="connsiteY54" fmla="*/ 2223746 h 2362046"/>
                <a:gd name="connsiteX55" fmla="*/ 1185533 w 1802336"/>
                <a:gd name="connsiteY55" fmla="*/ 2223746 h 2362046"/>
                <a:gd name="connsiteX56" fmla="*/ 1183608 w 1802336"/>
                <a:gd name="connsiteY56" fmla="*/ 2214216 h 2362046"/>
                <a:gd name="connsiteX57" fmla="*/ 1157001 w 1802336"/>
                <a:gd name="connsiteY57" fmla="*/ 2196579 h 2362046"/>
                <a:gd name="connsiteX58" fmla="*/ 1130394 w 1802336"/>
                <a:gd name="connsiteY58" fmla="*/ 2214216 h 2362046"/>
                <a:gd name="connsiteX59" fmla="*/ 1128469 w 1802336"/>
                <a:gd name="connsiteY59" fmla="*/ 2223746 h 2362046"/>
                <a:gd name="connsiteX60" fmla="*/ 1128124 w 1802336"/>
                <a:gd name="connsiteY60" fmla="*/ 2223746 h 2362046"/>
                <a:gd name="connsiteX61" fmla="*/ 1128124 w 1802336"/>
                <a:gd name="connsiteY61" fmla="*/ 2248893 h 2362046"/>
                <a:gd name="connsiteX62" fmla="*/ 1099247 w 1802336"/>
                <a:gd name="connsiteY62" fmla="*/ 2277770 h 2362046"/>
                <a:gd name="connsiteX63" fmla="*/ 1070370 w 1802336"/>
                <a:gd name="connsiteY63" fmla="*/ 2248893 h 2362046"/>
                <a:gd name="connsiteX64" fmla="*/ 1070370 w 1802336"/>
                <a:gd name="connsiteY64" fmla="*/ 2223746 h 2362046"/>
                <a:gd name="connsiteX65" fmla="*/ 1070370 w 1802336"/>
                <a:gd name="connsiteY65" fmla="*/ 2122287 h 2362046"/>
                <a:gd name="connsiteX66" fmla="*/ 1041494 w 1802336"/>
                <a:gd name="connsiteY66" fmla="*/ 2093410 h 2362046"/>
                <a:gd name="connsiteX67" fmla="*/ 1012618 w 1802336"/>
                <a:gd name="connsiteY67" fmla="*/ 2122287 h 2362046"/>
                <a:gd name="connsiteX68" fmla="*/ 1012618 w 1802336"/>
                <a:gd name="connsiteY68" fmla="*/ 2223746 h 2362046"/>
                <a:gd name="connsiteX69" fmla="*/ 1012618 w 1802336"/>
                <a:gd name="connsiteY69" fmla="*/ 2270502 h 2362046"/>
                <a:gd name="connsiteX70" fmla="*/ 983741 w 1802336"/>
                <a:gd name="connsiteY70" fmla="*/ 2299379 h 2362046"/>
                <a:gd name="connsiteX71" fmla="*/ 954864 w 1802336"/>
                <a:gd name="connsiteY71" fmla="*/ 2270502 h 2362046"/>
                <a:gd name="connsiteX72" fmla="*/ 954864 w 1802336"/>
                <a:gd name="connsiteY72" fmla="*/ 2223746 h 2362046"/>
                <a:gd name="connsiteX73" fmla="*/ 952742 w 1802336"/>
                <a:gd name="connsiteY73" fmla="*/ 1982389 h 2362046"/>
                <a:gd name="connsiteX74" fmla="*/ 952490 w 1802336"/>
                <a:gd name="connsiteY74" fmla="*/ 1982389 h 2362046"/>
                <a:gd name="connsiteX75" fmla="*/ 952490 w 1802336"/>
                <a:gd name="connsiteY75" fmla="*/ 1789258 h 2362046"/>
                <a:gd name="connsiteX76" fmla="*/ 0 w 1802336"/>
                <a:gd name="connsiteY76" fmla="*/ 1789258 h 2362046"/>
                <a:gd name="connsiteX77" fmla="*/ 0 w 1802336"/>
                <a:gd name="connsiteY77" fmla="*/ 1404998 h 236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802336" h="2362046">
                  <a:moveTo>
                    <a:pt x="952490" y="673568"/>
                  </a:moveTo>
                  <a:lnTo>
                    <a:pt x="453990" y="1404998"/>
                  </a:lnTo>
                  <a:lnTo>
                    <a:pt x="952490" y="1404998"/>
                  </a:lnTo>
                  <a:close/>
                  <a:moveTo>
                    <a:pt x="944956" y="0"/>
                  </a:moveTo>
                  <a:lnTo>
                    <a:pt x="1359005" y="0"/>
                  </a:lnTo>
                  <a:lnTo>
                    <a:pt x="1359005" y="1404998"/>
                  </a:lnTo>
                  <a:lnTo>
                    <a:pt x="1434793" y="1404998"/>
                  </a:lnTo>
                  <a:lnTo>
                    <a:pt x="1434793" y="1401999"/>
                  </a:lnTo>
                  <a:lnTo>
                    <a:pt x="1739605" y="1402155"/>
                  </a:lnTo>
                  <a:cubicBezTo>
                    <a:pt x="1754852" y="1402155"/>
                    <a:pt x="1767213" y="1414516"/>
                    <a:pt x="1767213" y="1429764"/>
                  </a:cubicBezTo>
                  <a:cubicBezTo>
                    <a:pt x="1767213" y="1445012"/>
                    <a:pt x="1754852" y="1457373"/>
                    <a:pt x="1739605" y="1457373"/>
                  </a:cubicBezTo>
                  <a:lnTo>
                    <a:pt x="1670108" y="1457373"/>
                  </a:lnTo>
                  <a:lnTo>
                    <a:pt x="1626290" y="1457373"/>
                  </a:lnTo>
                  <a:cubicBezTo>
                    <a:pt x="1611042" y="1457373"/>
                    <a:pt x="1598681" y="1469734"/>
                    <a:pt x="1598681" y="1484982"/>
                  </a:cubicBezTo>
                  <a:cubicBezTo>
                    <a:pt x="1598681" y="1500229"/>
                    <a:pt x="1611042" y="1512590"/>
                    <a:pt x="1626290" y="1512590"/>
                  </a:cubicBezTo>
                  <a:lnTo>
                    <a:pt x="1670108" y="1512590"/>
                  </a:lnTo>
                  <a:lnTo>
                    <a:pt x="1774727" y="1512590"/>
                  </a:lnTo>
                  <a:cubicBezTo>
                    <a:pt x="1789975" y="1512590"/>
                    <a:pt x="1802336" y="1524952"/>
                    <a:pt x="1802336" y="1540199"/>
                  </a:cubicBezTo>
                  <a:cubicBezTo>
                    <a:pt x="1802336" y="1555447"/>
                    <a:pt x="1789975" y="1567808"/>
                    <a:pt x="1774727" y="1567808"/>
                  </a:cubicBezTo>
                  <a:lnTo>
                    <a:pt x="1670108" y="1567808"/>
                  </a:lnTo>
                  <a:lnTo>
                    <a:pt x="1670108" y="1568138"/>
                  </a:lnTo>
                  <a:lnTo>
                    <a:pt x="1660996" y="1569978"/>
                  </a:lnTo>
                  <a:cubicBezTo>
                    <a:pt x="1651087" y="1574169"/>
                    <a:pt x="1644134" y="1583981"/>
                    <a:pt x="1644134" y="1595417"/>
                  </a:cubicBezTo>
                  <a:cubicBezTo>
                    <a:pt x="1644134" y="1606853"/>
                    <a:pt x="1651087" y="1616665"/>
                    <a:pt x="1660996" y="1620856"/>
                  </a:cubicBezTo>
                  <a:lnTo>
                    <a:pt x="1670108" y="1622696"/>
                  </a:lnTo>
                  <a:lnTo>
                    <a:pt x="1670108" y="1623026"/>
                  </a:lnTo>
                  <a:lnTo>
                    <a:pt x="1694151" y="1623026"/>
                  </a:lnTo>
                  <a:cubicBezTo>
                    <a:pt x="1709399" y="1623026"/>
                    <a:pt x="1721760" y="1635387"/>
                    <a:pt x="1721760" y="1650635"/>
                  </a:cubicBezTo>
                  <a:cubicBezTo>
                    <a:pt x="1721760" y="1665883"/>
                    <a:pt x="1709399" y="1678244"/>
                    <a:pt x="1694151" y="1678244"/>
                  </a:cubicBezTo>
                  <a:lnTo>
                    <a:pt x="1670108" y="1678244"/>
                  </a:lnTo>
                  <a:lnTo>
                    <a:pt x="1573103" y="1678244"/>
                  </a:lnTo>
                  <a:cubicBezTo>
                    <a:pt x="1557855" y="1678244"/>
                    <a:pt x="1545494" y="1690605"/>
                    <a:pt x="1545494" y="1705853"/>
                  </a:cubicBezTo>
                  <a:cubicBezTo>
                    <a:pt x="1545494" y="1721100"/>
                    <a:pt x="1557855" y="1733461"/>
                    <a:pt x="1573103" y="1733461"/>
                  </a:cubicBezTo>
                  <a:lnTo>
                    <a:pt x="1670108" y="1733461"/>
                  </a:lnTo>
                  <a:lnTo>
                    <a:pt x="1714811" y="1733461"/>
                  </a:lnTo>
                  <a:cubicBezTo>
                    <a:pt x="1730059" y="1733461"/>
                    <a:pt x="1742420" y="1745822"/>
                    <a:pt x="1742420" y="1761070"/>
                  </a:cubicBezTo>
                  <a:cubicBezTo>
                    <a:pt x="1742420" y="1776318"/>
                    <a:pt x="1730059" y="1788679"/>
                    <a:pt x="1714811" y="1788679"/>
                  </a:cubicBezTo>
                  <a:lnTo>
                    <a:pt x="1670108" y="1788679"/>
                  </a:lnTo>
                  <a:lnTo>
                    <a:pt x="1434793" y="1790748"/>
                  </a:lnTo>
                  <a:lnTo>
                    <a:pt x="1434793" y="1789258"/>
                  </a:lnTo>
                  <a:lnTo>
                    <a:pt x="1359005" y="1789258"/>
                  </a:lnTo>
                  <a:lnTo>
                    <a:pt x="1359005" y="1977625"/>
                  </a:lnTo>
                  <a:lnTo>
                    <a:pt x="1359301" y="1977625"/>
                  </a:lnTo>
                  <a:lnTo>
                    <a:pt x="1359138" y="2296435"/>
                  </a:lnTo>
                  <a:cubicBezTo>
                    <a:pt x="1359138" y="2312382"/>
                    <a:pt x="1346209" y="2325310"/>
                    <a:pt x="1330261" y="2325310"/>
                  </a:cubicBezTo>
                  <a:cubicBezTo>
                    <a:pt x="1314313" y="2325310"/>
                    <a:pt x="1301384" y="2312382"/>
                    <a:pt x="1301384" y="2296435"/>
                  </a:cubicBezTo>
                  <a:lnTo>
                    <a:pt x="1301384" y="2223746"/>
                  </a:lnTo>
                  <a:lnTo>
                    <a:pt x="1301384" y="2177916"/>
                  </a:lnTo>
                  <a:cubicBezTo>
                    <a:pt x="1301384" y="2161968"/>
                    <a:pt x="1288456" y="2149039"/>
                    <a:pt x="1272507" y="2149039"/>
                  </a:cubicBezTo>
                  <a:cubicBezTo>
                    <a:pt x="1256560" y="2149039"/>
                    <a:pt x="1243632" y="2161968"/>
                    <a:pt x="1243632" y="2177916"/>
                  </a:cubicBezTo>
                  <a:lnTo>
                    <a:pt x="1243632" y="2223746"/>
                  </a:lnTo>
                  <a:lnTo>
                    <a:pt x="1243632" y="2333169"/>
                  </a:lnTo>
                  <a:cubicBezTo>
                    <a:pt x="1243632" y="2349118"/>
                    <a:pt x="1230702" y="2362046"/>
                    <a:pt x="1214755" y="2362046"/>
                  </a:cubicBezTo>
                  <a:cubicBezTo>
                    <a:pt x="1198806" y="2362046"/>
                    <a:pt x="1185878" y="2349118"/>
                    <a:pt x="1185878" y="2333169"/>
                  </a:cubicBezTo>
                  <a:lnTo>
                    <a:pt x="1185878" y="2223746"/>
                  </a:lnTo>
                  <a:lnTo>
                    <a:pt x="1185533" y="2223746"/>
                  </a:lnTo>
                  <a:lnTo>
                    <a:pt x="1183608" y="2214216"/>
                  </a:lnTo>
                  <a:cubicBezTo>
                    <a:pt x="1179225" y="2203852"/>
                    <a:pt x="1168962" y="2196579"/>
                    <a:pt x="1157001" y="2196579"/>
                  </a:cubicBezTo>
                  <a:cubicBezTo>
                    <a:pt x="1145040" y="2196579"/>
                    <a:pt x="1134777" y="2203852"/>
                    <a:pt x="1130394" y="2214216"/>
                  </a:cubicBezTo>
                  <a:lnTo>
                    <a:pt x="1128469" y="2223746"/>
                  </a:lnTo>
                  <a:lnTo>
                    <a:pt x="1128124" y="2223746"/>
                  </a:lnTo>
                  <a:lnTo>
                    <a:pt x="1128124" y="2248893"/>
                  </a:lnTo>
                  <a:cubicBezTo>
                    <a:pt x="1128124" y="2264841"/>
                    <a:pt x="1115196" y="2277770"/>
                    <a:pt x="1099247" y="2277770"/>
                  </a:cubicBezTo>
                  <a:cubicBezTo>
                    <a:pt x="1083299" y="2277770"/>
                    <a:pt x="1070370" y="2264841"/>
                    <a:pt x="1070370" y="2248893"/>
                  </a:cubicBezTo>
                  <a:lnTo>
                    <a:pt x="1070370" y="2223746"/>
                  </a:lnTo>
                  <a:lnTo>
                    <a:pt x="1070370" y="2122287"/>
                  </a:lnTo>
                  <a:cubicBezTo>
                    <a:pt x="1070370" y="2106338"/>
                    <a:pt x="1057442" y="2093410"/>
                    <a:pt x="1041494" y="2093410"/>
                  </a:cubicBezTo>
                  <a:cubicBezTo>
                    <a:pt x="1025546" y="2093410"/>
                    <a:pt x="1012618" y="2106338"/>
                    <a:pt x="1012618" y="2122287"/>
                  </a:cubicBezTo>
                  <a:lnTo>
                    <a:pt x="1012618" y="2223746"/>
                  </a:lnTo>
                  <a:lnTo>
                    <a:pt x="1012618" y="2270502"/>
                  </a:lnTo>
                  <a:cubicBezTo>
                    <a:pt x="1012618" y="2286450"/>
                    <a:pt x="999689" y="2299379"/>
                    <a:pt x="983741" y="2299379"/>
                  </a:cubicBezTo>
                  <a:cubicBezTo>
                    <a:pt x="967793" y="2299379"/>
                    <a:pt x="954864" y="2286450"/>
                    <a:pt x="954864" y="2270502"/>
                  </a:cubicBezTo>
                  <a:lnTo>
                    <a:pt x="954864" y="2223746"/>
                  </a:lnTo>
                  <a:lnTo>
                    <a:pt x="952742" y="1982389"/>
                  </a:lnTo>
                  <a:lnTo>
                    <a:pt x="952490" y="1982389"/>
                  </a:lnTo>
                  <a:lnTo>
                    <a:pt x="952490" y="1789258"/>
                  </a:lnTo>
                  <a:lnTo>
                    <a:pt x="0" y="1789258"/>
                  </a:lnTo>
                  <a:lnTo>
                    <a:pt x="0" y="1404998"/>
                  </a:lnTo>
                  <a:close/>
                </a:path>
              </a:pathLst>
            </a:custGeom>
            <a:solidFill>
              <a:srgbClr val="37AB9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3900" b="1" dirty="0">
                <a:cs typeface="+mn-ea"/>
                <a:sym typeface="+mn-lt"/>
              </a:endParaRPr>
            </a:p>
          </p:txBody>
        </p:sp>
        <p:grpSp>
          <p:nvGrpSpPr>
            <p:cNvPr id="16" name="组合 15"/>
            <p:cNvGrpSpPr/>
            <p:nvPr/>
          </p:nvGrpSpPr>
          <p:grpSpPr>
            <a:xfrm>
              <a:off x="1236663" y="2285150"/>
              <a:ext cx="1532590" cy="2292208"/>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grpSp>
      <p:sp>
        <p:nvSpPr>
          <p:cNvPr id="18" name="文本框 17"/>
          <p:cNvSpPr txBox="1"/>
          <p:nvPr/>
        </p:nvSpPr>
        <p:spPr>
          <a:xfrm>
            <a:off x="5126983" y="2869084"/>
            <a:ext cx="4653280" cy="768350"/>
          </a:xfrm>
          <a:prstGeom prst="rect">
            <a:avLst/>
          </a:prstGeom>
          <a:noFill/>
        </p:spPr>
        <p:txBody>
          <a:bodyPr wrap="none" rtlCol="0">
            <a:spAutoFit/>
            <a:scene3d>
              <a:camera prst="orthographicFront"/>
              <a:lightRig rig="threePt" dir="t"/>
            </a:scene3d>
            <a:sp3d contourW="12700"/>
          </a:bodyPr>
          <a:lstStyle/>
          <a:p>
            <a:pPr algn="l"/>
            <a:r>
              <a:rPr lang="zh-CN" altLang="en-US" sz="4400" b="1" dirty="0">
                <a:solidFill>
                  <a:schemeClr val="tx1">
                    <a:lumMod val="75000"/>
                    <a:lumOff val="25000"/>
                  </a:schemeClr>
                </a:solidFill>
                <a:cs typeface="+mn-ea"/>
                <a:sym typeface="+mn-lt"/>
              </a:rPr>
              <a:t>Project schedule</a:t>
            </a:r>
            <a:endParaRPr lang="zh-CN" altLang="en-US" sz="44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5400000">
            <a:off x="433600" y="-336986"/>
            <a:ext cx="788563" cy="1973265"/>
            <a:chOff x="998435" y="608805"/>
            <a:chExt cx="1414431" cy="3539410"/>
          </a:xfrm>
        </p:grpSpPr>
        <p:grpSp>
          <p:nvGrpSpPr>
            <p:cNvPr id="36" name="组合 35"/>
            <p:cNvGrpSpPr/>
            <p:nvPr/>
          </p:nvGrpSpPr>
          <p:grpSpPr>
            <a:xfrm>
              <a:off x="1513847" y="608805"/>
              <a:ext cx="374943" cy="2281237"/>
              <a:chOff x="3378207" y="1563846"/>
              <a:chExt cx="232791" cy="1416352"/>
            </a:xfrm>
          </p:grpSpPr>
          <p:sp>
            <p:nvSpPr>
              <p:cNvPr id="58" name="圆角矩形 57"/>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2212348" y="1293810"/>
              <a:ext cx="200518" cy="1219995"/>
              <a:chOff x="3378207" y="1563846"/>
              <a:chExt cx="232791" cy="1416352"/>
            </a:xfrm>
            <a:solidFill>
              <a:srgbClr val="FF9409"/>
            </a:solidFill>
          </p:grpSpPr>
          <p:sp>
            <p:nvSpPr>
              <p:cNvPr id="56" name="圆角矩形 55"/>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圆角矩形 40"/>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圆角矩形 54"/>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aphicFrame>
        <p:nvGraphicFramePr>
          <p:cNvPr id="3" name="表格 4"/>
          <p:cNvGraphicFramePr>
            <a:graphicFrameLocks noGrp="1"/>
          </p:cNvGraphicFramePr>
          <p:nvPr>
            <p:custDataLst>
              <p:tags r:id="rId1"/>
            </p:custDataLst>
          </p:nvPr>
        </p:nvGraphicFramePr>
        <p:xfrm>
          <a:off x="410210" y="1249045"/>
          <a:ext cx="11472545" cy="5412740"/>
        </p:xfrm>
        <a:graphic>
          <a:graphicData uri="http://schemas.openxmlformats.org/drawingml/2006/table">
            <a:tbl>
              <a:tblPr firstRow="1" bandRow="1">
                <a:tableStyleId>{5C22544A-7EE6-4342-B048-85BDC9FD1C3A}</a:tableStyleId>
              </a:tblPr>
              <a:tblGrid>
                <a:gridCol w="2820670"/>
                <a:gridCol w="8651875"/>
              </a:tblGrid>
              <a:tr h="432435">
                <a:tc>
                  <a:txBody>
                    <a:bodyPr/>
                    <a:lstStyle/>
                    <a:p>
                      <a:pPr algn="l"/>
                      <a:r>
                        <a:rPr lang="en-US" altLang="zh-CN" sz="1400" dirty="0"/>
                        <a:t>Milestone</a:t>
                      </a:r>
                      <a:endParaRPr lang="zh-CN" altLang="en-US" sz="1400" dirty="0"/>
                    </a:p>
                  </a:txBody>
                  <a:tcPr/>
                </a:tc>
                <a:tc>
                  <a:txBody>
                    <a:bodyPr/>
                    <a:lstStyle/>
                    <a:p>
                      <a:pPr algn="l"/>
                      <a:r>
                        <a:rPr lang="en-US" altLang="zh-CN" sz="1400" dirty="0"/>
                        <a:t>Description</a:t>
                      </a:r>
                      <a:endParaRPr lang="zh-CN" altLang="en-US" sz="1400" dirty="0"/>
                    </a:p>
                  </a:txBody>
                  <a:tcPr/>
                </a:tc>
              </a:tr>
              <a:tr h="579120">
                <a:tc>
                  <a:txBody>
                    <a:bodyPr/>
                    <a:lstStyle/>
                    <a:p>
                      <a:pPr algn="l"/>
                      <a:r>
                        <a:rPr lang="en-US" altLang="zh-CN" sz="1600" b="0" i="0" kern="1200" dirty="0">
                          <a:solidFill>
                            <a:schemeClr val="dk1"/>
                          </a:solidFill>
                          <a:effectLst/>
                          <a:latin typeface="+mn-lt"/>
                          <a:ea typeface="+mn-ea"/>
                          <a:cs typeface="+mn-cs"/>
                        </a:rPr>
                        <a:t>1.Data collection and annotation</a:t>
                      </a:r>
                      <a:endParaRPr lang="en-US" altLang="zh-CN" sz="16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kern="1200" dirty="0">
                          <a:solidFill>
                            <a:schemeClr val="dk1"/>
                          </a:solidFill>
                          <a:effectLst/>
                          <a:latin typeface="+mn-lt"/>
                          <a:ea typeface="+mn-ea"/>
                          <a:cs typeface="+mn-cs"/>
                        </a:rPr>
                        <a:t>Collect and annotate a push-up dataset.We took pictures and videos of ourselves doing push ups on the playground and used them as a dataset</a:t>
                      </a:r>
                      <a:endParaRPr lang="en-US" altLang="zh-CN" sz="1600" b="0" i="0" kern="1200" dirty="0">
                        <a:solidFill>
                          <a:schemeClr val="dk1"/>
                        </a:solidFill>
                        <a:effectLst/>
                        <a:latin typeface="+mn-lt"/>
                        <a:ea typeface="+mn-ea"/>
                        <a:cs typeface="+mn-cs"/>
                      </a:endParaRPr>
                    </a:p>
                  </a:txBody>
                  <a:tcPr/>
                </a:tc>
              </a:tr>
              <a:tr h="579120">
                <a:tc>
                  <a:txBody>
                    <a:bodyPr/>
                    <a:lstStyle/>
                    <a:p>
                      <a:pPr algn="l"/>
                      <a:r>
                        <a:rPr lang="en-US" altLang="zh-CN" sz="1600" b="0" i="0" kern="1200" dirty="0">
                          <a:solidFill>
                            <a:schemeClr val="dk1"/>
                          </a:solidFill>
                          <a:effectLst/>
                          <a:latin typeface="+mn-lt"/>
                          <a:ea typeface="+mn-ea"/>
                          <a:cs typeface="+mn-cs"/>
                        </a:rPr>
                        <a:t>2.Data preprocessing</a:t>
                      </a:r>
                      <a:endParaRPr lang="zh-CN" alt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kern="1200" dirty="0">
                          <a:solidFill>
                            <a:schemeClr val="dk1"/>
                          </a:solidFill>
                          <a:effectLst/>
                          <a:latin typeface="+mn-lt"/>
                          <a:ea typeface="+mn-ea"/>
                          <a:cs typeface="+mn-cs"/>
                        </a:rPr>
                        <a:t>Split each push-up frame into different segments, standardize and normalize the data for subsequent feature extraction and model training.</a:t>
                      </a:r>
                      <a:endParaRPr lang="zh-CN" altLang="en-US" sz="1200" dirty="0">
                        <a:latin typeface="+mn-lt"/>
                      </a:endParaRPr>
                    </a:p>
                  </a:txBody>
                  <a:tcPr/>
                </a:tc>
              </a:tr>
              <a:tr h="822960">
                <a:tc>
                  <a:txBody>
                    <a:bodyPr/>
                    <a:lstStyle/>
                    <a:p>
                      <a:pPr algn="l"/>
                      <a:r>
                        <a:rPr lang="en-US" altLang="zh-CN" sz="1600" b="0" i="0" kern="1200" dirty="0">
                          <a:solidFill>
                            <a:schemeClr val="dk1"/>
                          </a:solidFill>
                          <a:effectLst/>
                          <a:latin typeface="+mn-lt"/>
                          <a:ea typeface="+mn-ea"/>
                          <a:cs typeface="+mn-cs"/>
                        </a:rPr>
                        <a:t>3.Feature extraction</a:t>
                      </a:r>
                      <a:endParaRPr lang="zh-CN" alt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kern="1200" dirty="0">
                          <a:solidFill>
                            <a:schemeClr val="dk1"/>
                          </a:solidFill>
                          <a:effectLst/>
                          <a:latin typeface="+mn-lt"/>
                          <a:ea typeface="+mn-ea"/>
                          <a:cs typeface="+mn-cs"/>
                        </a:rPr>
                        <a:t>Extract features from each segment of the push-up. Use the pose estimation model provided by MediaPipe to obtain the position of each key point and calculate features such as distance, angle, and velocity between them.</a:t>
                      </a:r>
                      <a:endParaRPr lang="zh-CN" altLang="en-US" sz="1200" dirty="0">
                        <a:latin typeface="+mn-lt"/>
                      </a:endParaRPr>
                    </a:p>
                  </a:txBody>
                  <a:tcPr/>
                </a:tc>
              </a:tr>
              <a:tr h="826135">
                <a:tc>
                  <a:txBody>
                    <a:bodyPr/>
                    <a:lstStyle/>
                    <a:p>
                      <a:pPr algn="l"/>
                      <a:r>
                        <a:rPr lang="en-US" altLang="zh-CN" sz="1600" b="0" i="0" kern="1200" dirty="0">
                          <a:solidFill>
                            <a:schemeClr val="dk1"/>
                          </a:solidFill>
                          <a:effectLst/>
                          <a:latin typeface="+mn-lt"/>
                          <a:ea typeface="+mn-ea"/>
                          <a:cs typeface="+mn-cs"/>
                        </a:rPr>
                        <a:t>4. Model training</a:t>
                      </a:r>
                      <a:endParaRPr lang="zh-CN" alt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kern="1200" dirty="0">
                          <a:solidFill>
                            <a:schemeClr val="dk1"/>
                          </a:solidFill>
                          <a:effectLst/>
                          <a:latin typeface="+mn-lt"/>
                          <a:ea typeface="+mn-ea"/>
                          <a:cs typeface="+mn-cs"/>
                        </a:rPr>
                        <a:t>Train the model using the KNN algorithm. Split the dataset into training and testing sets, and use the training set to train the model. During training, choose an appropriate value of K and adjust the distance function to improve the accuracy and performance of the model.</a:t>
                      </a:r>
                      <a:endParaRPr lang="zh-CN" altLang="en-US" sz="1200" dirty="0">
                        <a:latin typeface="+mn-lt"/>
                      </a:endParaRPr>
                    </a:p>
                  </a:txBody>
                  <a:tcPr/>
                </a:tc>
              </a:tr>
              <a:tr h="770890">
                <a:tc>
                  <a:txBody>
                    <a:bodyPr/>
                    <a:lstStyle/>
                    <a:p>
                      <a:pPr algn="l"/>
                      <a:r>
                        <a:rPr lang="en-US" altLang="zh-CN" sz="1600" b="0" i="0" kern="1200" dirty="0">
                          <a:solidFill>
                            <a:schemeClr val="dk1"/>
                          </a:solidFill>
                          <a:effectLst/>
                          <a:latin typeface="+mn-lt"/>
                          <a:ea typeface="+mn-ea"/>
                          <a:cs typeface="+mn-cs"/>
                        </a:rPr>
                        <a:t>5. Model testing and adjustment</a:t>
                      </a:r>
                      <a:endParaRPr lang="zh-CN" alt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kern="1200" dirty="0">
                          <a:solidFill>
                            <a:schemeClr val="dk1"/>
                          </a:solidFill>
                          <a:effectLst/>
                          <a:latin typeface="+mn-lt"/>
                          <a:ea typeface="+mn-ea"/>
                          <a:cs typeface="+mn-cs"/>
                        </a:rPr>
                        <a:t>After completing model training, test and adjust the model. Use the testing set to test the accuracy and performance of the model.</a:t>
                      </a:r>
                      <a:endParaRPr lang="zh-CN" altLang="en-US" sz="1200" dirty="0">
                        <a:latin typeface="+mn-lt"/>
                      </a:endParaRPr>
                    </a:p>
                  </a:txBody>
                  <a:tcPr/>
                </a:tc>
              </a:tr>
              <a:tr h="822960">
                <a:tc>
                  <a:txBody>
                    <a:bodyPr/>
                    <a:lstStyle/>
                    <a:p>
                      <a:pPr algn="l"/>
                      <a:r>
                        <a:rPr lang="en-US" altLang="zh-CN" sz="1600" b="0" i="0" kern="1200" dirty="0">
                          <a:solidFill>
                            <a:schemeClr val="dk1"/>
                          </a:solidFill>
                          <a:effectLst/>
                          <a:latin typeface="+mn-lt"/>
                          <a:ea typeface="+mn-ea"/>
                          <a:cs typeface="+mn-cs"/>
                        </a:rPr>
                        <a:t>6. Develop the app interface and logic</a:t>
                      </a:r>
                      <a:endParaRPr lang="zh-CN" altLang="en-US" sz="1200" dirty="0">
                        <a:latin typeface="+mn-lt"/>
                      </a:endParaRPr>
                    </a:p>
                  </a:txBody>
                  <a:tcPr/>
                </a:tc>
                <a:tc>
                  <a:txBody>
                    <a:bodyPr/>
                    <a:lstStyle/>
                    <a:p>
                      <a:pPr algn="l"/>
                      <a:r>
                        <a:rPr lang="en-US" altLang="zh-CN" sz="1600" b="0" i="0" kern="1200" dirty="0">
                          <a:solidFill>
                            <a:schemeClr val="dk1"/>
                          </a:solidFill>
                          <a:effectLst/>
                          <a:latin typeface="+mn-lt"/>
                          <a:ea typeface="+mn-ea"/>
                          <a:cs typeface="+mn-cs"/>
                        </a:rPr>
                        <a:t>After completing model training, start developing the app interface and logic. Decide how to present the counting results and progress, as well as how to control the display of push-up details such as the number of repetitions.</a:t>
                      </a:r>
                      <a:endParaRPr lang="zh-CN" altLang="en-US" sz="1200" dirty="0">
                        <a:latin typeface="+mn-lt"/>
                      </a:endParaRPr>
                    </a:p>
                  </a:txBody>
                  <a:tcPr/>
                </a:tc>
              </a:tr>
              <a:tr h="579120">
                <a:tc>
                  <a:txBody>
                    <a:bodyPr/>
                    <a:lstStyle/>
                    <a:p>
                      <a:pPr algn="l"/>
                      <a:r>
                        <a:rPr lang="en-US" altLang="zh-CN" sz="1600" b="0" i="0" kern="1200" dirty="0">
                          <a:solidFill>
                            <a:schemeClr val="dk1"/>
                          </a:solidFill>
                          <a:effectLst/>
                          <a:latin typeface="+mn-lt"/>
                          <a:ea typeface="+mn-ea"/>
                          <a:cs typeface="+mn-cs"/>
                        </a:rPr>
                        <a:t>7. Integrate the model and app</a:t>
                      </a:r>
                      <a:endParaRPr lang="zh-CN" altLang="en-US" sz="1200" dirty="0">
                        <a:latin typeface="+mn-lt"/>
                      </a:endParaRPr>
                    </a:p>
                  </a:txBody>
                  <a:tcPr/>
                </a:tc>
                <a:tc>
                  <a:txBody>
                    <a:bodyPr/>
                    <a:lstStyle/>
                    <a:p>
                      <a:pPr algn="l"/>
                      <a:r>
                        <a:rPr lang="en-US" altLang="zh-CN" sz="1600" b="0" i="0" kern="1200" dirty="0">
                          <a:solidFill>
                            <a:schemeClr val="dk1"/>
                          </a:solidFill>
                          <a:effectLst/>
                          <a:latin typeface="+mn-lt"/>
                          <a:ea typeface="+mn-ea"/>
                          <a:cs typeface="+mn-cs"/>
                        </a:rPr>
                        <a:t>After completing the development of the app, we need to integrate the trained KNN model into the app. Test and adjust the app to ensure that it can count accurately.</a:t>
                      </a:r>
                      <a:endParaRPr lang="zh-CN" altLang="en-US" sz="1200" dirty="0">
                        <a:latin typeface="+mn-lt"/>
                      </a:endParaRPr>
                    </a:p>
                  </a:txBody>
                  <a:tcPr/>
                </a:tc>
              </a:tr>
            </a:tbl>
          </a:graphicData>
        </a:graphic>
      </p:graphicFrame>
      <p:sp>
        <p:nvSpPr>
          <p:cNvPr id="5" name="文本框 4"/>
          <p:cNvSpPr txBox="1"/>
          <p:nvPr/>
        </p:nvSpPr>
        <p:spPr>
          <a:xfrm>
            <a:off x="2060218" y="337876"/>
            <a:ext cx="4410431" cy="583565"/>
          </a:xfrm>
          <a:prstGeom prst="rect">
            <a:avLst/>
          </a:prstGeom>
          <a:noFill/>
        </p:spPr>
        <p:txBody>
          <a:bodyPr wrap="square" rtlCol="0">
            <a:spAutoFit/>
            <a:scene3d>
              <a:camera prst="orthographicFront"/>
              <a:lightRig rig="threePt" dir="t"/>
            </a:scene3d>
            <a:sp3d contourW="12700"/>
          </a:bodyPr>
          <a:lstStyle/>
          <a:p>
            <a:r>
              <a:rPr lang="en-US" altLang="zh-CN" sz="3200" b="1" dirty="0">
                <a:solidFill>
                  <a:srgbClr val="374151"/>
                </a:solidFill>
                <a:latin typeface="Arial Bold" panose="020B0604020202020204" charset="0"/>
                <a:cs typeface="Arial Bold" panose="020B0604020202020204" charset="0"/>
                <a:sym typeface="+mn-lt"/>
              </a:rPr>
              <a:t>Milestone</a:t>
            </a:r>
            <a:endParaRPr lang="zh-CN" altLang="en-US" sz="3200" b="1" dirty="0">
              <a:solidFill>
                <a:schemeClr val="tx1">
                  <a:lumMod val="75000"/>
                  <a:lumOff val="25000"/>
                </a:schemeClr>
              </a:solidFill>
              <a:latin typeface="Arial Bold" panose="020B0604020202020204" charset="0"/>
              <a:cs typeface="Arial Bold" panose="020B0604020202020204" charset="0"/>
              <a:sym typeface="+mn-lt"/>
            </a:endParaRPr>
          </a:p>
        </p:txBody>
      </p:sp>
      <p:sp>
        <p:nvSpPr>
          <p:cNvPr id="2" name="文本框 1"/>
          <p:cNvSpPr txBox="1"/>
          <p:nvPr/>
        </p:nvSpPr>
        <p:spPr>
          <a:xfrm>
            <a:off x="-184150" y="6024880"/>
            <a:ext cx="4064000" cy="368300"/>
          </a:xfrm>
          <a:prstGeom prst="rect">
            <a:avLst/>
          </a:prstGeom>
          <a:noFill/>
        </p:spPr>
        <p:txBody>
          <a:bodyPr wrap="square" rtlCol="0">
            <a:spAutoFit/>
          </a:bodyPr>
          <a:p>
            <a:endParaRPr lang="zh-CN" altLang="en-US"/>
          </a:p>
        </p:txBody>
      </p:sp>
      <p:sp>
        <p:nvSpPr>
          <p:cNvPr id="4" name="文本框 3"/>
          <p:cNvSpPr txBox="1"/>
          <p:nvPr/>
        </p:nvSpPr>
        <p:spPr>
          <a:xfrm>
            <a:off x="9168765" y="76073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58751" y="255365"/>
            <a:ext cx="12225020" cy="788563"/>
            <a:chOff x="-158751" y="255365"/>
            <a:chExt cx="12225020" cy="788563"/>
          </a:xfrm>
        </p:grpSpPr>
        <p:grpSp>
          <p:nvGrpSpPr>
            <p:cNvPr id="32" name="组合 31"/>
            <p:cNvGrpSpPr/>
            <p:nvPr/>
          </p:nvGrpSpPr>
          <p:grpSpPr>
            <a:xfrm rot="5400000">
              <a:off x="433600" y="-336986"/>
              <a:ext cx="788563" cy="1973265"/>
              <a:chOff x="998435" y="608805"/>
              <a:chExt cx="1414431" cy="3539410"/>
            </a:xfrm>
          </p:grpSpPr>
          <p:grpSp>
            <p:nvGrpSpPr>
              <p:cNvPr id="36" name="组合 35"/>
              <p:cNvGrpSpPr/>
              <p:nvPr/>
            </p:nvGrpSpPr>
            <p:grpSpPr>
              <a:xfrm>
                <a:off x="1513847" y="608805"/>
                <a:ext cx="374943" cy="2281237"/>
                <a:chOff x="3378207" y="1563846"/>
                <a:chExt cx="232791" cy="1416352"/>
              </a:xfrm>
            </p:grpSpPr>
            <p:sp>
              <p:nvSpPr>
                <p:cNvPr id="58" name="圆角矩形 57"/>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2212348" y="1293810"/>
                <a:ext cx="200518" cy="1219995"/>
                <a:chOff x="3378207" y="1563846"/>
                <a:chExt cx="232791" cy="1416352"/>
              </a:xfrm>
              <a:solidFill>
                <a:srgbClr val="FF9409"/>
              </a:solidFill>
            </p:grpSpPr>
            <p:sp>
              <p:nvSpPr>
                <p:cNvPr id="56" name="圆角矩形 55"/>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圆角矩形 40"/>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圆角矩形 54"/>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p:cNvSpPr txBox="1"/>
            <p:nvPr/>
          </p:nvSpPr>
          <p:spPr>
            <a:xfrm>
              <a:off x="2059939" y="337915"/>
              <a:ext cx="10006330" cy="583565"/>
            </a:xfrm>
            <a:prstGeom prst="rect">
              <a:avLst/>
            </a:prstGeom>
            <a:noFill/>
          </p:spPr>
          <p:txBody>
            <a:bodyPr wrap="square" rtlCol="0">
              <a:spAutoFit/>
              <a:scene3d>
                <a:camera prst="orthographicFront"/>
                <a:lightRig rig="threePt" dir="t"/>
              </a:scene3d>
              <a:sp3d contourW="12700"/>
            </a:bodyPr>
            <a:lstStyle/>
            <a:p>
              <a:r>
                <a:rPr lang="en-US" altLang="zh-CN" sz="3200" b="1" i="0" dirty="0">
                  <a:solidFill>
                    <a:srgbClr val="374151"/>
                  </a:solidFill>
                  <a:effectLst/>
                  <a:latin typeface="Arial Bold" panose="020B0604020202020204" charset="0"/>
                  <a:cs typeface="Arial Bold" panose="020B0604020202020204" charset="0"/>
                </a:rPr>
                <a:t>Project status and assignment of responsibilities</a:t>
              </a:r>
              <a:endParaRPr lang="zh-CN" altLang="en-US" sz="3200" b="1" dirty="0">
                <a:solidFill>
                  <a:schemeClr val="tx1">
                    <a:lumMod val="75000"/>
                    <a:lumOff val="25000"/>
                  </a:schemeClr>
                </a:solidFill>
                <a:latin typeface="Arial Bold" panose="020B0604020202020204" charset="0"/>
                <a:cs typeface="Arial Bold" panose="020B0604020202020204" charset="0"/>
                <a:sym typeface="+mn-lt"/>
              </a:endParaRPr>
            </a:p>
          </p:txBody>
        </p:sp>
      </p:grpSp>
      <p:pic>
        <p:nvPicPr>
          <p:cNvPr id="2" name="图片 1"/>
          <p:cNvPicPr>
            <a:picLocks noChangeAspect="1"/>
          </p:cNvPicPr>
          <p:nvPr/>
        </p:nvPicPr>
        <p:blipFill>
          <a:blip r:embed="rId1"/>
          <a:stretch>
            <a:fillRect/>
          </a:stretch>
        </p:blipFill>
        <p:spPr>
          <a:xfrm>
            <a:off x="317200" y="1376717"/>
            <a:ext cx="11659199" cy="5067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58751" y="255365"/>
            <a:ext cx="6629400" cy="788563"/>
            <a:chOff x="-158751" y="255365"/>
            <a:chExt cx="6629400" cy="788563"/>
          </a:xfrm>
        </p:grpSpPr>
        <p:grpSp>
          <p:nvGrpSpPr>
            <p:cNvPr id="32" name="组合 31"/>
            <p:cNvGrpSpPr/>
            <p:nvPr/>
          </p:nvGrpSpPr>
          <p:grpSpPr>
            <a:xfrm rot="5400000">
              <a:off x="433600" y="-336986"/>
              <a:ext cx="788563" cy="1973265"/>
              <a:chOff x="998435" y="608805"/>
              <a:chExt cx="1414431" cy="3539410"/>
            </a:xfrm>
          </p:grpSpPr>
          <p:grpSp>
            <p:nvGrpSpPr>
              <p:cNvPr id="36" name="组合 35"/>
              <p:cNvGrpSpPr/>
              <p:nvPr/>
            </p:nvGrpSpPr>
            <p:grpSpPr>
              <a:xfrm>
                <a:off x="1513847" y="608805"/>
                <a:ext cx="374943" cy="2281237"/>
                <a:chOff x="3378207" y="1563846"/>
                <a:chExt cx="232791" cy="1416352"/>
              </a:xfrm>
            </p:grpSpPr>
            <p:sp>
              <p:nvSpPr>
                <p:cNvPr id="58" name="圆角矩形 57"/>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2212348" y="1293810"/>
                <a:ext cx="200518" cy="1219995"/>
                <a:chOff x="3378207" y="1563846"/>
                <a:chExt cx="232791" cy="1416352"/>
              </a:xfrm>
              <a:solidFill>
                <a:srgbClr val="FF9409"/>
              </a:solidFill>
            </p:grpSpPr>
            <p:sp>
              <p:nvSpPr>
                <p:cNvPr id="56" name="圆角矩形 55"/>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圆角矩形 40"/>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圆角矩形 54"/>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p:cNvSpPr txBox="1"/>
            <p:nvPr/>
          </p:nvSpPr>
          <p:spPr>
            <a:xfrm>
              <a:off x="2060218" y="337876"/>
              <a:ext cx="4410431" cy="583565"/>
            </a:xfrm>
            <a:prstGeom prst="rect">
              <a:avLst/>
            </a:prstGeom>
            <a:noFill/>
          </p:spPr>
          <p:txBody>
            <a:bodyPr wrap="square" rtlCol="0">
              <a:spAutoFit/>
              <a:scene3d>
                <a:camera prst="orthographicFront"/>
                <a:lightRig rig="threePt" dir="t"/>
              </a:scene3d>
              <a:sp3d contourW="12700"/>
            </a:bodyPr>
            <a:lstStyle/>
            <a:p>
              <a:r>
                <a:rPr lang="en-US" altLang="zh-CN" sz="3200" b="1" i="0" dirty="0">
                  <a:solidFill>
                    <a:srgbClr val="374151"/>
                  </a:solidFill>
                  <a:effectLst/>
                  <a:latin typeface="Arial Bold" panose="020B0604020202020204" charset="0"/>
                  <a:cs typeface="Arial Bold" panose="020B0604020202020204" charset="0"/>
                </a:rPr>
                <a:t>Gantt chart</a:t>
              </a:r>
              <a:endParaRPr lang="zh-CN" altLang="en-US" sz="3200" b="1" dirty="0">
                <a:solidFill>
                  <a:schemeClr val="tx1">
                    <a:lumMod val="75000"/>
                    <a:lumOff val="25000"/>
                  </a:schemeClr>
                </a:solidFill>
                <a:latin typeface="Arial Bold" panose="020B0604020202020204" charset="0"/>
                <a:cs typeface="Arial Bold" panose="020B0604020202020204" charset="0"/>
                <a:sym typeface="+mn-lt"/>
              </a:endParaRPr>
            </a:p>
          </p:txBody>
        </p:sp>
      </p:grpSp>
      <p:pic>
        <p:nvPicPr>
          <p:cNvPr id="3" name="图片 2"/>
          <p:cNvPicPr>
            <a:picLocks noChangeAspect="1"/>
          </p:cNvPicPr>
          <p:nvPr/>
        </p:nvPicPr>
        <p:blipFill>
          <a:blip r:embed="rId1"/>
          <a:stretch>
            <a:fillRect/>
          </a:stretch>
        </p:blipFill>
        <p:spPr>
          <a:xfrm>
            <a:off x="91786" y="1498202"/>
            <a:ext cx="11233727" cy="45023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58751" y="255365"/>
            <a:ext cx="6629400" cy="788563"/>
            <a:chOff x="-158751" y="255365"/>
            <a:chExt cx="6629400" cy="788563"/>
          </a:xfrm>
        </p:grpSpPr>
        <p:grpSp>
          <p:nvGrpSpPr>
            <p:cNvPr id="32" name="组合 31"/>
            <p:cNvGrpSpPr/>
            <p:nvPr/>
          </p:nvGrpSpPr>
          <p:grpSpPr>
            <a:xfrm rot="5400000">
              <a:off x="433600" y="-336986"/>
              <a:ext cx="788563" cy="1973265"/>
              <a:chOff x="998435" y="608805"/>
              <a:chExt cx="1414431" cy="3539410"/>
            </a:xfrm>
          </p:grpSpPr>
          <p:grpSp>
            <p:nvGrpSpPr>
              <p:cNvPr id="36" name="组合 35"/>
              <p:cNvGrpSpPr/>
              <p:nvPr/>
            </p:nvGrpSpPr>
            <p:grpSpPr>
              <a:xfrm>
                <a:off x="1513847" y="608805"/>
                <a:ext cx="374943" cy="2281237"/>
                <a:chOff x="3378207" y="1563846"/>
                <a:chExt cx="232791" cy="1416352"/>
              </a:xfrm>
            </p:grpSpPr>
            <p:sp>
              <p:nvSpPr>
                <p:cNvPr id="58" name="圆角矩形 57"/>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2212348" y="1293810"/>
                <a:ext cx="200518" cy="1219995"/>
                <a:chOff x="3378207" y="1563846"/>
                <a:chExt cx="232791" cy="1416352"/>
              </a:xfrm>
              <a:solidFill>
                <a:srgbClr val="FF9409"/>
              </a:solidFill>
            </p:grpSpPr>
            <p:sp>
              <p:nvSpPr>
                <p:cNvPr id="56" name="圆角矩形 55"/>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圆角矩形 40"/>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圆角矩形 54"/>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p:cNvSpPr txBox="1"/>
            <p:nvPr/>
          </p:nvSpPr>
          <p:spPr>
            <a:xfrm>
              <a:off x="2060218" y="337876"/>
              <a:ext cx="4410431" cy="583565"/>
            </a:xfrm>
            <a:prstGeom prst="rect">
              <a:avLst/>
            </a:prstGeom>
            <a:noFill/>
          </p:spPr>
          <p:txBody>
            <a:bodyPr wrap="square" rtlCol="0">
              <a:spAutoFit/>
              <a:scene3d>
                <a:camera prst="orthographicFront"/>
                <a:lightRig rig="threePt" dir="t"/>
              </a:scene3d>
              <a:sp3d contourW="12700"/>
            </a:bodyPr>
            <a:lstStyle/>
            <a:p>
              <a:r>
                <a:rPr lang="en-US" altLang="zh-CN" sz="3200" b="1" i="0" dirty="0">
                  <a:solidFill>
                    <a:srgbClr val="374151"/>
                  </a:solidFill>
                  <a:effectLst/>
                  <a:latin typeface="Arial Bold" panose="020B0604020202020204" charset="0"/>
                  <a:cs typeface="Arial Bold" panose="020B0604020202020204" charset="0"/>
                </a:rPr>
                <a:t>Gantt chart</a:t>
              </a:r>
              <a:endParaRPr lang="zh-CN" altLang="en-US" sz="3200" b="1" dirty="0">
                <a:solidFill>
                  <a:schemeClr val="tx1">
                    <a:lumMod val="75000"/>
                    <a:lumOff val="25000"/>
                  </a:schemeClr>
                </a:solidFill>
                <a:latin typeface="Arial Bold" panose="020B0604020202020204" charset="0"/>
                <a:cs typeface="Arial Bold" panose="020B0604020202020204" charset="0"/>
                <a:sym typeface="+mn-lt"/>
              </a:endParaRPr>
            </a:p>
          </p:txBody>
        </p:sp>
      </p:grpSp>
      <p:pic>
        <p:nvPicPr>
          <p:cNvPr id="4" name="图片 3"/>
          <p:cNvPicPr>
            <a:picLocks noChangeAspect="1"/>
          </p:cNvPicPr>
          <p:nvPr/>
        </p:nvPicPr>
        <p:blipFill>
          <a:blip r:embed="rId1"/>
          <a:stretch>
            <a:fillRect/>
          </a:stretch>
        </p:blipFill>
        <p:spPr>
          <a:xfrm>
            <a:off x="0" y="1416956"/>
            <a:ext cx="12192000" cy="42653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rot="5400000">
            <a:off x="433600" y="-336986"/>
            <a:ext cx="788563" cy="1973265"/>
            <a:chOff x="998435" y="608805"/>
            <a:chExt cx="1414431" cy="3539410"/>
          </a:xfrm>
        </p:grpSpPr>
        <p:grpSp>
          <p:nvGrpSpPr>
            <p:cNvPr id="39" name="组合 38"/>
            <p:cNvGrpSpPr/>
            <p:nvPr/>
          </p:nvGrpSpPr>
          <p:grpSpPr>
            <a:xfrm>
              <a:off x="1513847" y="608805"/>
              <a:ext cx="374943" cy="2281237"/>
              <a:chOff x="3378207" y="1563846"/>
              <a:chExt cx="232791" cy="1416352"/>
            </a:xfrm>
          </p:grpSpPr>
          <p:sp>
            <p:nvSpPr>
              <p:cNvPr id="45" name="圆角矩形 44"/>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2212348" y="1293810"/>
              <a:ext cx="200518" cy="1219995"/>
              <a:chOff x="3378207" y="1563846"/>
              <a:chExt cx="232791" cy="1416352"/>
            </a:xfrm>
            <a:solidFill>
              <a:srgbClr val="FF9409"/>
            </a:solidFill>
          </p:grpSpPr>
          <p:sp>
            <p:nvSpPr>
              <p:cNvPr id="43" name="圆角矩形 42"/>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圆角矩形 40"/>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圆角矩形 41"/>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文本框 4"/>
          <p:cNvSpPr txBox="1"/>
          <p:nvPr/>
        </p:nvSpPr>
        <p:spPr>
          <a:xfrm>
            <a:off x="2060218" y="337876"/>
            <a:ext cx="4410431" cy="583565"/>
          </a:xfrm>
          <a:prstGeom prst="rect">
            <a:avLst/>
          </a:prstGeom>
          <a:noFill/>
        </p:spPr>
        <p:txBody>
          <a:bodyPr wrap="square" rtlCol="0">
            <a:spAutoFit/>
            <a:scene3d>
              <a:camera prst="orthographicFront"/>
              <a:lightRig rig="threePt" dir="t"/>
            </a:scene3d>
            <a:sp3d contourW="12700"/>
          </a:bodyPr>
          <a:p>
            <a:pPr algn="l">
              <a:buClrTx/>
              <a:buSzTx/>
              <a:buFontTx/>
            </a:pPr>
            <a:r>
              <a:rPr lang="en-US" altLang="zh-CN" sz="3200" b="1" dirty="0">
                <a:solidFill>
                  <a:srgbClr val="374151"/>
                </a:solidFill>
                <a:latin typeface="Arial Bold" panose="020B0604020202020204" charset="0"/>
                <a:cs typeface="Arial Bold" panose="020B0604020202020204" charset="0"/>
              </a:rPr>
              <a:t>Next work plan</a:t>
            </a:r>
            <a:endParaRPr lang="en-US" altLang="zh-CN" sz="3200" b="1" dirty="0">
              <a:solidFill>
                <a:srgbClr val="374151"/>
              </a:solidFill>
              <a:latin typeface="Arial Bold" panose="020B0604020202020204" charset="0"/>
              <a:cs typeface="Arial Bold" panose="020B0604020202020204" charset="0"/>
            </a:endParaRPr>
          </a:p>
        </p:txBody>
      </p:sp>
      <p:grpSp>
        <p:nvGrpSpPr>
          <p:cNvPr id="6" name="组合 5"/>
          <p:cNvGrpSpPr/>
          <p:nvPr/>
        </p:nvGrpSpPr>
        <p:grpSpPr>
          <a:xfrm>
            <a:off x="1167130" y="2404745"/>
            <a:ext cx="2891790" cy="2956560"/>
            <a:chOff x="1166858" y="2404676"/>
            <a:chExt cx="3173422" cy="3173422"/>
          </a:xfrm>
        </p:grpSpPr>
        <p:sp>
          <p:nvSpPr>
            <p:cNvPr id="7" name="íS1ïďe"/>
            <p:cNvSpPr/>
            <p:nvPr/>
          </p:nvSpPr>
          <p:spPr>
            <a:xfrm>
              <a:off x="1166858" y="2404676"/>
              <a:ext cx="3173422" cy="3173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8" name="íṥḷíḑe"/>
            <p:cNvSpPr/>
            <p:nvPr/>
          </p:nvSpPr>
          <p:spPr>
            <a:xfrm>
              <a:off x="1416427" y="2654245"/>
              <a:ext cx="2674285" cy="26742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9" name="îŝļîḍé"/>
            <p:cNvSpPr/>
            <p:nvPr/>
          </p:nvSpPr>
          <p:spPr>
            <a:xfrm>
              <a:off x="1648493" y="2886311"/>
              <a:ext cx="2210153" cy="22101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0" name="îşḷïḓé"/>
            <p:cNvSpPr/>
            <p:nvPr/>
          </p:nvSpPr>
          <p:spPr>
            <a:xfrm>
              <a:off x="1840283" y="3078101"/>
              <a:ext cx="1826573" cy="18265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1" name="ïšļiḑê"/>
            <p:cNvSpPr/>
            <p:nvPr/>
          </p:nvSpPr>
          <p:spPr>
            <a:xfrm>
              <a:off x="2129782" y="3367600"/>
              <a:ext cx="1247575" cy="12475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20" name="îṥlídé"/>
            <p:cNvSpPr/>
            <p:nvPr/>
          </p:nvSpPr>
          <p:spPr>
            <a:xfrm>
              <a:off x="2327514" y="3565332"/>
              <a:ext cx="852111" cy="852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21" name="iśļide"/>
            <p:cNvSpPr/>
            <p:nvPr/>
          </p:nvSpPr>
          <p:spPr>
            <a:xfrm>
              <a:off x="2513072" y="3750890"/>
              <a:ext cx="480995" cy="480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grpSp>
          <p:nvGrpSpPr>
            <p:cNvPr id="22" name="ïṥḻïḍe"/>
            <p:cNvGrpSpPr/>
            <p:nvPr/>
          </p:nvGrpSpPr>
          <p:grpSpPr>
            <a:xfrm>
              <a:off x="2647753" y="3308770"/>
              <a:ext cx="1124454" cy="692434"/>
              <a:chOff x="4476041" y="2880662"/>
              <a:chExt cx="3135884" cy="1931070"/>
            </a:xfrm>
          </p:grpSpPr>
          <p:sp>
            <p:nvSpPr>
              <p:cNvPr id="23" name="ïṧ1ïḍé"/>
              <p:cNvSpPr/>
              <p:nvPr/>
            </p:nvSpPr>
            <p:spPr>
              <a:xfrm rot="19460488" flipH="1">
                <a:off x="4588248" y="3787885"/>
                <a:ext cx="2948635" cy="270364"/>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9216"/>
                  <a:gd name="connsiteY0-158" fmla="*/ 156348 h 228046"/>
                  <a:gd name="connsiteX1-159" fmla="*/ 2245193 w 2359216"/>
                  <a:gd name="connsiteY1-160" fmla="*/ 0 h 228046"/>
                  <a:gd name="connsiteX2-161" fmla="*/ 2359216 w 2359216"/>
                  <a:gd name="connsiteY2-162" fmla="*/ 114023 h 228046"/>
                  <a:gd name="connsiteX3-163" fmla="*/ 2359215 w 2359216"/>
                  <a:gd name="connsiteY3-164" fmla="*/ 114023 h 228046"/>
                  <a:gd name="connsiteX4-165" fmla="*/ 2245192 w 2359216"/>
                  <a:gd name="connsiteY4-166" fmla="*/ 228046 h 228046"/>
                  <a:gd name="connsiteX5-167" fmla="*/ 3565 w 2359216"/>
                  <a:gd name="connsiteY5-168" fmla="*/ 176519 h 228046"/>
                  <a:gd name="connsiteX6-169" fmla="*/ 0 w 2359216"/>
                  <a:gd name="connsiteY6-170" fmla="*/ 156348 h 228046"/>
                  <a:gd name="connsiteX0-171" fmla="*/ 0 w 2359216"/>
                  <a:gd name="connsiteY0-172" fmla="*/ 156348 h 228046"/>
                  <a:gd name="connsiteX1-173" fmla="*/ 2245193 w 2359216"/>
                  <a:gd name="connsiteY1-174" fmla="*/ 0 h 228046"/>
                  <a:gd name="connsiteX2-175" fmla="*/ 2359216 w 2359216"/>
                  <a:gd name="connsiteY2-176" fmla="*/ 114023 h 228046"/>
                  <a:gd name="connsiteX3-177" fmla="*/ 2359215 w 2359216"/>
                  <a:gd name="connsiteY3-178" fmla="*/ 114023 h 228046"/>
                  <a:gd name="connsiteX4-179" fmla="*/ 2245192 w 2359216"/>
                  <a:gd name="connsiteY4-180" fmla="*/ 228046 h 228046"/>
                  <a:gd name="connsiteX5-181" fmla="*/ 2169860 w 2359216"/>
                  <a:gd name="connsiteY5-182" fmla="*/ 225025 h 228046"/>
                  <a:gd name="connsiteX6-183" fmla="*/ 3565 w 2359216"/>
                  <a:gd name="connsiteY6-184" fmla="*/ 176519 h 228046"/>
                  <a:gd name="connsiteX7-185" fmla="*/ 0 w 2359216"/>
                  <a:gd name="connsiteY7-186" fmla="*/ 156348 h 228046"/>
                  <a:gd name="connsiteX0-187" fmla="*/ 0 w 2359216"/>
                  <a:gd name="connsiteY0-188" fmla="*/ 156348 h 225025"/>
                  <a:gd name="connsiteX1-189" fmla="*/ 2245193 w 2359216"/>
                  <a:gd name="connsiteY1-190" fmla="*/ 0 h 225025"/>
                  <a:gd name="connsiteX2-191" fmla="*/ 2359216 w 2359216"/>
                  <a:gd name="connsiteY2-192" fmla="*/ 114023 h 225025"/>
                  <a:gd name="connsiteX3-193" fmla="*/ 2359215 w 2359216"/>
                  <a:gd name="connsiteY3-194" fmla="*/ 114023 h 225025"/>
                  <a:gd name="connsiteX4-195" fmla="*/ 2270909 w 2359216"/>
                  <a:gd name="connsiteY4-196" fmla="*/ 197406 h 225025"/>
                  <a:gd name="connsiteX5-197" fmla="*/ 2169860 w 2359216"/>
                  <a:gd name="connsiteY5-198" fmla="*/ 225025 h 225025"/>
                  <a:gd name="connsiteX6-199" fmla="*/ 3565 w 2359216"/>
                  <a:gd name="connsiteY6-200" fmla="*/ 176519 h 225025"/>
                  <a:gd name="connsiteX7-201" fmla="*/ 0 w 2359216"/>
                  <a:gd name="connsiteY7-202" fmla="*/ 156348 h 2250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59216" h="225025">
                    <a:moveTo>
                      <a:pt x="0" y="156348"/>
                    </a:moveTo>
                    <a:lnTo>
                      <a:pt x="2245193" y="0"/>
                    </a:lnTo>
                    <a:cubicBezTo>
                      <a:pt x="2308166" y="0"/>
                      <a:pt x="2359216" y="51050"/>
                      <a:pt x="2359216" y="114023"/>
                    </a:cubicBezTo>
                    <a:lnTo>
                      <a:pt x="2359215" y="114023"/>
                    </a:lnTo>
                    <a:cubicBezTo>
                      <a:pt x="2359215" y="176996"/>
                      <a:pt x="2333882" y="197406"/>
                      <a:pt x="2270909" y="197406"/>
                    </a:cubicBezTo>
                    <a:lnTo>
                      <a:pt x="2169860" y="225025"/>
                    </a:lnTo>
                    <a:lnTo>
                      <a:pt x="3565" y="176519"/>
                    </a:lnTo>
                    <a:lnTo>
                      <a:pt x="0" y="156348"/>
                    </a:lnTo>
                    <a:close/>
                  </a:path>
                </a:pathLst>
              </a:custGeom>
              <a:solidFill>
                <a:schemeClr val="bg1">
                  <a:lumMod val="75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24" name="îŝļíďê"/>
              <p:cNvSpPr/>
              <p:nvPr/>
            </p:nvSpPr>
            <p:spPr>
              <a:xfrm rot="19711988" flipV="1">
                <a:off x="6432286" y="3317318"/>
                <a:ext cx="1100039" cy="185306"/>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5651"/>
                  <a:gd name="connsiteY0-158" fmla="*/ 176519 h 228046"/>
                  <a:gd name="connsiteX1-159" fmla="*/ 2241628 w 2355651"/>
                  <a:gd name="connsiteY1-160" fmla="*/ 0 h 228046"/>
                  <a:gd name="connsiteX2-161" fmla="*/ 2355651 w 2355651"/>
                  <a:gd name="connsiteY2-162" fmla="*/ 114023 h 228046"/>
                  <a:gd name="connsiteX3-163" fmla="*/ 2355650 w 2355651"/>
                  <a:gd name="connsiteY3-164" fmla="*/ 114023 h 228046"/>
                  <a:gd name="connsiteX4-165" fmla="*/ 2241627 w 2355651"/>
                  <a:gd name="connsiteY4-166" fmla="*/ 228046 h 228046"/>
                  <a:gd name="connsiteX5-167" fmla="*/ 0 w 2355651"/>
                  <a:gd name="connsiteY5-168" fmla="*/ 176519 h 228046"/>
                  <a:gd name="connsiteX0-169" fmla="*/ 0 w 2720008"/>
                  <a:gd name="connsiteY0-170" fmla="*/ 165539 h 228046"/>
                  <a:gd name="connsiteX1-171" fmla="*/ 2605985 w 2720008"/>
                  <a:gd name="connsiteY1-172" fmla="*/ 0 h 228046"/>
                  <a:gd name="connsiteX2-173" fmla="*/ 2720008 w 2720008"/>
                  <a:gd name="connsiteY2-174" fmla="*/ 114023 h 228046"/>
                  <a:gd name="connsiteX3-175" fmla="*/ 2720007 w 2720008"/>
                  <a:gd name="connsiteY3-176" fmla="*/ 114023 h 228046"/>
                  <a:gd name="connsiteX4-177" fmla="*/ 2605984 w 2720008"/>
                  <a:gd name="connsiteY4-178" fmla="*/ 228046 h 228046"/>
                  <a:gd name="connsiteX5-179" fmla="*/ 0 w 2720008"/>
                  <a:gd name="connsiteY5-180" fmla="*/ 165539 h 228046"/>
                  <a:gd name="connsiteX0-181" fmla="*/ 0 w 2841245"/>
                  <a:gd name="connsiteY0-182" fmla="*/ 239892 h 302399"/>
                  <a:gd name="connsiteX1-183" fmla="*/ 2827268 w 2841245"/>
                  <a:gd name="connsiteY1-184" fmla="*/ 0 h 302399"/>
                  <a:gd name="connsiteX2-185" fmla="*/ 2720008 w 2841245"/>
                  <a:gd name="connsiteY2-186" fmla="*/ 188376 h 302399"/>
                  <a:gd name="connsiteX3-187" fmla="*/ 2720007 w 2841245"/>
                  <a:gd name="connsiteY3-188" fmla="*/ 188376 h 302399"/>
                  <a:gd name="connsiteX4-189" fmla="*/ 2605984 w 2841245"/>
                  <a:gd name="connsiteY4-190" fmla="*/ 302399 h 302399"/>
                  <a:gd name="connsiteX5-191" fmla="*/ 0 w 2841245"/>
                  <a:gd name="connsiteY5-192" fmla="*/ 239892 h 302399"/>
                  <a:gd name="connsiteX0-193" fmla="*/ 0 w 2841245"/>
                  <a:gd name="connsiteY0-194" fmla="*/ 239892 h 302399"/>
                  <a:gd name="connsiteX1-195" fmla="*/ 2827268 w 2841245"/>
                  <a:gd name="connsiteY1-196" fmla="*/ 0 h 302399"/>
                  <a:gd name="connsiteX2-197" fmla="*/ 2720008 w 2841245"/>
                  <a:gd name="connsiteY2-198" fmla="*/ 188376 h 302399"/>
                  <a:gd name="connsiteX3-199" fmla="*/ 2605984 w 2841245"/>
                  <a:gd name="connsiteY3-200" fmla="*/ 302399 h 302399"/>
                  <a:gd name="connsiteX4-201" fmla="*/ 0 w 2841245"/>
                  <a:gd name="connsiteY4-202" fmla="*/ 239892 h 302399"/>
                  <a:gd name="connsiteX0-203" fmla="*/ 0 w 3072804"/>
                  <a:gd name="connsiteY0-204" fmla="*/ 239892 h 302399"/>
                  <a:gd name="connsiteX1-205" fmla="*/ 2827268 w 3072804"/>
                  <a:gd name="connsiteY1-206" fmla="*/ 0 h 302399"/>
                  <a:gd name="connsiteX2-207" fmla="*/ 2605984 w 3072804"/>
                  <a:gd name="connsiteY2-208" fmla="*/ 302399 h 302399"/>
                  <a:gd name="connsiteX3-209" fmla="*/ 0 w 3072804"/>
                  <a:gd name="connsiteY3-210" fmla="*/ 239892 h 302399"/>
                  <a:gd name="connsiteX0-211" fmla="*/ 0 w 3072804"/>
                  <a:gd name="connsiteY0-212" fmla="*/ 240284 h 302791"/>
                  <a:gd name="connsiteX1-213" fmla="*/ 2827268 w 3072804"/>
                  <a:gd name="connsiteY1-214" fmla="*/ 392 h 302791"/>
                  <a:gd name="connsiteX2-215" fmla="*/ 2605984 w 3072804"/>
                  <a:gd name="connsiteY2-216" fmla="*/ 302791 h 302791"/>
                  <a:gd name="connsiteX3-217" fmla="*/ 0 w 3072804"/>
                  <a:gd name="connsiteY3-218" fmla="*/ 240284 h 302791"/>
                  <a:gd name="connsiteX0-219" fmla="*/ 0 w 3072804"/>
                  <a:gd name="connsiteY0-220" fmla="*/ 240284 h 302791"/>
                  <a:gd name="connsiteX1-221" fmla="*/ 2827268 w 3072804"/>
                  <a:gd name="connsiteY1-222" fmla="*/ 392 h 302791"/>
                  <a:gd name="connsiteX2-223" fmla="*/ 2605984 w 3072804"/>
                  <a:gd name="connsiteY2-224" fmla="*/ 302791 h 302791"/>
                  <a:gd name="connsiteX3-225" fmla="*/ 0 w 3072804"/>
                  <a:gd name="connsiteY3-226" fmla="*/ 240284 h 302791"/>
                  <a:gd name="connsiteX0-227" fmla="*/ 0 w 3193453"/>
                  <a:gd name="connsiteY0-228" fmla="*/ 277825 h 340332"/>
                  <a:gd name="connsiteX1-229" fmla="*/ 2827268 w 3193453"/>
                  <a:gd name="connsiteY1-230" fmla="*/ 37933 h 340332"/>
                  <a:gd name="connsiteX2-231" fmla="*/ 2605984 w 3193453"/>
                  <a:gd name="connsiteY2-232" fmla="*/ 340332 h 340332"/>
                  <a:gd name="connsiteX3-233" fmla="*/ 0 w 3193453"/>
                  <a:gd name="connsiteY3-234" fmla="*/ 277825 h 340332"/>
                  <a:gd name="connsiteX0-235" fmla="*/ 0 w 3193453"/>
                  <a:gd name="connsiteY0-236" fmla="*/ 287503 h 350010"/>
                  <a:gd name="connsiteX1-237" fmla="*/ 2827268 w 3193453"/>
                  <a:gd name="connsiteY1-238" fmla="*/ 47611 h 350010"/>
                  <a:gd name="connsiteX2-239" fmla="*/ 2605984 w 3193453"/>
                  <a:gd name="connsiteY2-240" fmla="*/ 350010 h 350010"/>
                  <a:gd name="connsiteX3-241" fmla="*/ 0 w 3193453"/>
                  <a:gd name="connsiteY3-242" fmla="*/ 287503 h 350010"/>
                  <a:gd name="connsiteX0-243" fmla="*/ 0 w 3334826"/>
                  <a:gd name="connsiteY0-244" fmla="*/ 266759 h 329266"/>
                  <a:gd name="connsiteX1-245" fmla="*/ 3021755 w 3334826"/>
                  <a:gd name="connsiteY1-246" fmla="*/ 50870 h 329266"/>
                  <a:gd name="connsiteX2-247" fmla="*/ 2605984 w 3334826"/>
                  <a:gd name="connsiteY2-248" fmla="*/ 329266 h 329266"/>
                  <a:gd name="connsiteX3-249" fmla="*/ 0 w 3334826"/>
                  <a:gd name="connsiteY3-250" fmla="*/ 266759 h 329266"/>
                  <a:gd name="connsiteX0-251" fmla="*/ 0 w 3176492"/>
                  <a:gd name="connsiteY0-252" fmla="*/ 243032 h 305539"/>
                  <a:gd name="connsiteX1-253" fmla="*/ 3021755 w 3176492"/>
                  <a:gd name="connsiteY1-254" fmla="*/ 27143 h 305539"/>
                  <a:gd name="connsiteX2-255" fmla="*/ 2605984 w 3176492"/>
                  <a:gd name="connsiteY2-256" fmla="*/ 305539 h 305539"/>
                  <a:gd name="connsiteX3-257" fmla="*/ 0 w 3176492"/>
                  <a:gd name="connsiteY3-258" fmla="*/ 243032 h 305539"/>
                  <a:gd name="connsiteX0-259" fmla="*/ 0 w 3176492"/>
                  <a:gd name="connsiteY0-260" fmla="*/ 240965 h 303472"/>
                  <a:gd name="connsiteX1-261" fmla="*/ 3021755 w 3176492"/>
                  <a:gd name="connsiteY1-262" fmla="*/ 25076 h 303472"/>
                  <a:gd name="connsiteX2-263" fmla="*/ 2605984 w 3176492"/>
                  <a:gd name="connsiteY2-264" fmla="*/ 303472 h 303472"/>
                  <a:gd name="connsiteX3-265" fmla="*/ 0 w 3176492"/>
                  <a:gd name="connsiteY3-266" fmla="*/ 240965 h 303472"/>
                  <a:gd name="connsiteX0-267" fmla="*/ 0 w 3176815"/>
                  <a:gd name="connsiteY0-268" fmla="*/ 269763 h 332270"/>
                  <a:gd name="connsiteX1-269" fmla="*/ 3021755 w 3176815"/>
                  <a:gd name="connsiteY1-270" fmla="*/ 53874 h 332270"/>
                  <a:gd name="connsiteX2-271" fmla="*/ 2605984 w 3176815"/>
                  <a:gd name="connsiteY2-272" fmla="*/ 332270 h 332270"/>
                  <a:gd name="connsiteX3-273" fmla="*/ 0 w 3176815"/>
                  <a:gd name="connsiteY3-274" fmla="*/ 269763 h 332270"/>
                  <a:gd name="connsiteX0-275" fmla="*/ 0 w 3176815"/>
                  <a:gd name="connsiteY0-276" fmla="*/ 278240 h 340747"/>
                  <a:gd name="connsiteX1-277" fmla="*/ 3021755 w 3176815"/>
                  <a:gd name="connsiteY1-278" fmla="*/ 62351 h 340747"/>
                  <a:gd name="connsiteX2-279" fmla="*/ 2605984 w 3176815"/>
                  <a:gd name="connsiteY2-280" fmla="*/ 340747 h 340747"/>
                  <a:gd name="connsiteX3-281" fmla="*/ 0 w 3176815"/>
                  <a:gd name="connsiteY3-282" fmla="*/ 278240 h 340747"/>
                  <a:gd name="connsiteX0-283" fmla="*/ 0 w 3197439"/>
                  <a:gd name="connsiteY0-284" fmla="*/ 216609 h 279464"/>
                  <a:gd name="connsiteX1-285" fmla="*/ 3021755 w 3197439"/>
                  <a:gd name="connsiteY1-286" fmla="*/ 720 h 279464"/>
                  <a:gd name="connsiteX2-287" fmla="*/ 2553237 w 3197439"/>
                  <a:gd name="connsiteY2-288" fmla="*/ 279464 h 279464"/>
                  <a:gd name="connsiteX3-289" fmla="*/ 0 w 3197439"/>
                  <a:gd name="connsiteY3-290" fmla="*/ 216609 h 279464"/>
                  <a:gd name="connsiteX0-291" fmla="*/ 0 w 2987344"/>
                  <a:gd name="connsiteY0-292" fmla="*/ 90263 h 153118"/>
                  <a:gd name="connsiteX1-293" fmla="*/ 2729473 w 2987344"/>
                  <a:gd name="connsiteY1-294" fmla="*/ 11674 h 153118"/>
                  <a:gd name="connsiteX2-295" fmla="*/ 2553237 w 2987344"/>
                  <a:gd name="connsiteY2-296" fmla="*/ 153118 h 153118"/>
                  <a:gd name="connsiteX3-297" fmla="*/ 0 w 2987344"/>
                  <a:gd name="connsiteY3-298" fmla="*/ 90263 h 153118"/>
                  <a:gd name="connsiteX0-299" fmla="*/ 0 w 3119645"/>
                  <a:gd name="connsiteY0-300" fmla="*/ 99218 h 147868"/>
                  <a:gd name="connsiteX1-301" fmla="*/ 2852998 w 3119645"/>
                  <a:gd name="connsiteY1-302" fmla="*/ 6424 h 147868"/>
                  <a:gd name="connsiteX2-303" fmla="*/ 2676762 w 3119645"/>
                  <a:gd name="connsiteY2-304" fmla="*/ 147868 h 147868"/>
                  <a:gd name="connsiteX3-305" fmla="*/ 0 w 3119645"/>
                  <a:gd name="connsiteY3-306" fmla="*/ 99218 h 147868"/>
                  <a:gd name="connsiteX0-307" fmla="*/ 0 w 3119645"/>
                  <a:gd name="connsiteY0-308" fmla="*/ 99218 h 147868"/>
                  <a:gd name="connsiteX1-309" fmla="*/ 2852998 w 3119645"/>
                  <a:gd name="connsiteY1-310" fmla="*/ 6424 h 147868"/>
                  <a:gd name="connsiteX2-311" fmla="*/ 2676762 w 3119645"/>
                  <a:gd name="connsiteY2-312" fmla="*/ 147868 h 147868"/>
                  <a:gd name="connsiteX3-313" fmla="*/ 0 w 3119645"/>
                  <a:gd name="connsiteY3-314" fmla="*/ 99218 h 147868"/>
                  <a:gd name="connsiteX0-315" fmla="*/ 0 w 3088045"/>
                  <a:gd name="connsiteY0-316" fmla="*/ 115294 h 163944"/>
                  <a:gd name="connsiteX1-317" fmla="*/ 2852998 w 3088045"/>
                  <a:gd name="connsiteY1-318" fmla="*/ 22500 h 163944"/>
                  <a:gd name="connsiteX2-319" fmla="*/ 2676762 w 3088045"/>
                  <a:gd name="connsiteY2-320" fmla="*/ 163944 h 163944"/>
                  <a:gd name="connsiteX3-321" fmla="*/ 0 w 3088045"/>
                  <a:gd name="connsiteY3-322" fmla="*/ 115294 h 163944"/>
                  <a:gd name="connsiteX0-323" fmla="*/ 0 w 3112374"/>
                  <a:gd name="connsiteY0-324" fmla="*/ 120017 h 168667"/>
                  <a:gd name="connsiteX1-325" fmla="*/ 2891783 w 3112374"/>
                  <a:gd name="connsiteY1-326" fmla="*/ 21016 h 168667"/>
                  <a:gd name="connsiteX2-327" fmla="*/ 2676762 w 3112374"/>
                  <a:gd name="connsiteY2-328" fmla="*/ 168667 h 168667"/>
                  <a:gd name="connsiteX3-329" fmla="*/ 0 w 3112374"/>
                  <a:gd name="connsiteY3-330" fmla="*/ 120017 h 168667"/>
                  <a:gd name="connsiteX0-331" fmla="*/ 0 w 3113205"/>
                  <a:gd name="connsiteY0-332" fmla="*/ 126601 h 175251"/>
                  <a:gd name="connsiteX1-333" fmla="*/ 2891783 w 3113205"/>
                  <a:gd name="connsiteY1-334" fmla="*/ 27600 h 175251"/>
                  <a:gd name="connsiteX2-335" fmla="*/ 2676762 w 3113205"/>
                  <a:gd name="connsiteY2-336" fmla="*/ 175251 h 175251"/>
                  <a:gd name="connsiteX3-337" fmla="*/ 0 w 3113205"/>
                  <a:gd name="connsiteY3-338" fmla="*/ 126601 h 175251"/>
                  <a:gd name="connsiteX0-339" fmla="*/ 0 w 3192406"/>
                  <a:gd name="connsiteY0-340" fmla="*/ 108781 h 157431"/>
                  <a:gd name="connsiteX1-341" fmla="*/ 3007149 w 3192406"/>
                  <a:gd name="connsiteY1-342" fmla="*/ 34306 h 157431"/>
                  <a:gd name="connsiteX2-343" fmla="*/ 2676762 w 3192406"/>
                  <a:gd name="connsiteY2-344" fmla="*/ 157431 h 157431"/>
                  <a:gd name="connsiteX3-345" fmla="*/ 0 w 3192406"/>
                  <a:gd name="connsiteY3-346" fmla="*/ 108781 h 157431"/>
                  <a:gd name="connsiteX0-347" fmla="*/ 0 w 3163370"/>
                  <a:gd name="connsiteY0-348" fmla="*/ 114829 h 163479"/>
                  <a:gd name="connsiteX1-349" fmla="*/ 2966432 w 3163370"/>
                  <a:gd name="connsiteY1-350" fmla="*/ 31698 h 163479"/>
                  <a:gd name="connsiteX2-351" fmla="*/ 2676762 w 3163370"/>
                  <a:gd name="connsiteY2-352" fmla="*/ 163479 h 163479"/>
                  <a:gd name="connsiteX3-353" fmla="*/ 0 w 3163370"/>
                  <a:gd name="connsiteY3-354" fmla="*/ 114829 h 163479"/>
                  <a:gd name="connsiteX0-355" fmla="*/ 0 w 3089751"/>
                  <a:gd name="connsiteY0-356" fmla="*/ 129839 h 178489"/>
                  <a:gd name="connsiteX1-357" fmla="*/ 2966432 w 3089751"/>
                  <a:gd name="connsiteY1-358" fmla="*/ 46708 h 178489"/>
                  <a:gd name="connsiteX2-359" fmla="*/ 2676762 w 3089751"/>
                  <a:gd name="connsiteY2-360" fmla="*/ 178489 h 178489"/>
                  <a:gd name="connsiteX3-361" fmla="*/ 0 w 3089751"/>
                  <a:gd name="connsiteY3-362" fmla="*/ 129839 h 178489"/>
                  <a:gd name="connsiteX0-363" fmla="*/ 0 w 3089751"/>
                  <a:gd name="connsiteY0-364" fmla="*/ 150843 h 199493"/>
                  <a:gd name="connsiteX1-365" fmla="*/ 2966432 w 3089751"/>
                  <a:gd name="connsiteY1-366" fmla="*/ 67712 h 199493"/>
                  <a:gd name="connsiteX2-367" fmla="*/ 2676762 w 3089751"/>
                  <a:gd name="connsiteY2-368" fmla="*/ 199493 h 199493"/>
                  <a:gd name="connsiteX3-369" fmla="*/ 0 w 3089751"/>
                  <a:gd name="connsiteY3-370" fmla="*/ 150843 h 199493"/>
                  <a:gd name="connsiteX0-371" fmla="*/ 0 w 3089751"/>
                  <a:gd name="connsiteY0-372" fmla="*/ 156747 h 205397"/>
                  <a:gd name="connsiteX1-373" fmla="*/ 2966432 w 3089751"/>
                  <a:gd name="connsiteY1-374" fmla="*/ 73616 h 205397"/>
                  <a:gd name="connsiteX2-375" fmla="*/ 2676762 w 3089751"/>
                  <a:gd name="connsiteY2-376" fmla="*/ 205397 h 205397"/>
                  <a:gd name="connsiteX3-377" fmla="*/ 0 w 3089751"/>
                  <a:gd name="connsiteY3-378" fmla="*/ 156747 h 205397"/>
                  <a:gd name="connsiteX0-379" fmla="*/ 0 w 3089751"/>
                  <a:gd name="connsiteY0-380" fmla="*/ 156747 h 205397"/>
                  <a:gd name="connsiteX1-381" fmla="*/ 2966432 w 3089751"/>
                  <a:gd name="connsiteY1-382" fmla="*/ 73616 h 205397"/>
                  <a:gd name="connsiteX2-383" fmla="*/ 2676762 w 3089751"/>
                  <a:gd name="connsiteY2-384" fmla="*/ 205397 h 205397"/>
                  <a:gd name="connsiteX3-385" fmla="*/ 0 w 3089751"/>
                  <a:gd name="connsiteY3-386" fmla="*/ 156747 h 205397"/>
                  <a:gd name="connsiteX0-387" fmla="*/ 0 w 3052522"/>
                  <a:gd name="connsiteY0-388" fmla="*/ 145792 h 194442"/>
                  <a:gd name="connsiteX1-389" fmla="*/ 2966432 w 3052522"/>
                  <a:gd name="connsiteY1-390" fmla="*/ 62661 h 194442"/>
                  <a:gd name="connsiteX2-391" fmla="*/ 2676762 w 3052522"/>
                  <a:gd name="connsiteY2-392" fmla="*/ 194442 h 194442"/>
                  <a:gd name="connsiteX3-393" fmla="*/ 0 w 3052522"/>
                  <a:gd name="connsiteY3-394" fmla="*/ 145792 h 194442"/>
                  <a:gd name="connsiteX0-395" fmla="*/ 0 w 3025531"/>
                  <a:gd name="connsiteY0-396" fmla="*/ 142730 h 191380"/>
                  <a:gd name="connsiteX1-397" fmla="*/ 2966432 w 3025531"/>
                  <a:gd name="connsiteY1-398" fmla="*/ 59599 h 191380"/>
                  <a:gd name="connsiteX2-399" fmla="*/ 2676762 w 3025531"/>
                  <a:gd name="connsiteY2-400" fmla="*/ 191380 h 191380"/>
                  <a:gd name="connsiteX3-401" fmla="*/ 0 w 3025531"/>
                  <a:gd name="connsiteY3-402" fmla="*/ 142730 h 191380"/>
                  <a:gd name="connsiteX0-403" fmla="*/ 0 w 3188977"/>
                  <a:gd name="connsiteY0-404" fmla="*/ 99150 h 147800"/>
                  <a:gd name="connsiteX1-405" fmla="*/ 3172592 w 3188977"/>
                  <a:gd name="connsiteY1-406" fmla="*/ 73436 h 147800"/>
                  <a:gd name="connsiteX2-407" fmla="*/ 2676762 w 3188977"/>
                  <a:gd name="connsiteY2-408" fmla="*/ 147800 h 147800"/>
                  <a:gd name="connsiteX3-409" fmla="*/ 0 w 3188977"/>
                  <a:gd name="connsiteY3-410" fmla="*/ 99150 h 147800"/>
                  <a:gd name="connsiteX0-411" fmla="*/ 0 w 3235611"/>
                  <a:gd name="connsiteY0-412" fmla="*/ 85115 h 133765"/>
                  <a:gd name="connsiteX1-413" fmla="*/ 3172592 w 3235611"/>
                  <a:gd name="connsiteY1-414" fmla="*/ 59401 h 133765"/>
                  <a:gd name="connsiteX2-415" fmla="*/ 2676762 w 3235611"/>
                  <a:gd name="connsiteY2-416" fmla="*/ 133765 h 133765"/>
                  <a:gd name="connsiteX3-417" fmla="*/ 0 w 3235611"/>
                  <a:gd name="connsiteY3-418" fmla="*/ 85115 h 133765"/>
                  <a:gd name="connsiteX0-419" fmla="*/ 0 w 3235611"/>
                  <a:gd name="connsiteY0-420" fmla="*/ 75251 h 123901"/>
                  <a:gd name="connsiteX1-421" fmla="*/ 3172592 w 3235611"/>
                  <a:gd name="connsiteY1-422" fmla="*/ 49537 h 123901"/>
                  <a:gd name="connsiteX2-423" fmla="*/ 2676762 w 3235611"/>
                  <a:gd name="connsiteY2-424" fmla="*/ 123901 h 123901"/>
                  <a:gd name="connsiteX3-425" fmla="*/ 0 w 3235611"/>
                  <a:gd name="connsiteY3-426" fmla="*/ 75251 h 123901"/>
                  <a:gd name="connsiteX0-427" fmla="*/ 0 w 3321493"/>
                  <a:gd name="connsiteY0-428" fmla="*/ 71600 h 120250"/>
                  <a:gd name="connsiteX1-429" fmla="*/ 3172592 w 3321493"/>
                  <a:gd name="connsiteY1-430" fmla="*/ 45886 h 120250"/>
                  <a:gd name="connsiteX2-431" fmla="*/ 2676762 w 3321493"/>
                  <a:gd name="connsiteY2-432" fmla="*/ 120250 h 120250"/>
                  <a:gd name="connsiteX3-433" fmla="*/ 0 w 3321493"/>
                  <a:gd name="connsiteY3-434" fmla="*/ 71600 h 120250"/>
                  <a:gd name="connsiteX0-435" fmla="*/ 0 w 3321493"/>
                  <a:gd name="connsiteY0-436" fmla="*/ 71600 h 120250"/>
                  <a:gd name="connsiteX1-437" fmla="*/ 3172592 w 3321493"/>
                  <a:gd name="connsiteY1-438" fmla="*/ 45886 h 120250"/>
                  <a:gd name="connsiteX2-439" fmla="*/ 2676762 w 3321493"/>
                  <a:gd name="connsiteY2-440" fmla="*/ 120250 h 120250"/>
                  <a:gd name="connsiteX3-441" fmla="*/ 0 w 3321493"/>
                  <a:gd name="connsiteY3-442" fmla="*/ 71600 h 120250"/>
                  <a:gd name="connsiteX0-443" fmla="*/ 0 w 3182870"/>
                  <a:gd name="connsiteY0-444" fmla="*/ 71600 h 120250"/>
                  <a:gd name="connsiteX1-445" fmla="*/ 3172592 w 3182870"/>
                  <a:gd name="connsiteY1-446" fmla="*/ 45886 h 120250"/>
                  <a:gd name="connsiteX2-447" fmla="*/ 2676762 w 3182870"/>
                  <a:gd name="connsiteY2-448" fmla="*/ 120250 h 120250"/>
                  <a:gd name="connsiteX3-449" fmla="*/ 0 w 3182870"/>
                  <a:gd name="connsiteY3-450" fmla="*/ 71600 h 120250"/>
                  <a:gd name="connsiteX0-451" fmla="*/ 0 w 3180217"/>
                  <a:gd name="connsiteY0-452" fmla="*/ 71600 h 120250"/>
                  <a:gd name="connsiteX1-453" fmla="*/ 3172592 w 3180217"/>
                  <a:gd name="connsiteY1-454" fmla="*/ 45886 h 120250"/>
                  <a:gd name="connsiteX2-455" fmla="*/ 2676762 w 3180217"/>
                  <a:gd name="connsiteY2-456" fmla="*/ 120250 h 120250"/>
                  <a:gd name="connsiteX3-457" fmla="*/ 0 w 3180217"/>
                  <a:gd name="connsiteY3-458" fmla="*/ 71600 h 120250"/>
                  <a:gd name="connsiteX0-459" fmla="*/ 0 w 3180217"/>
                  <a:gd name="connsiteY0-460" fmla="*/ 72622 h 121272"/>
                  <a:gd name="connsiteX1-461" fmla="*/ 3172592 w 3180217"/>
                  <a:gd name="connsiteY1-462" fmla="*/ 46908 h 121272"/>
                  <a:gd name="connsiteX2-463" fmla="*/ 2676762 w 3180217"/>
                  <a:gd name="connsiteY2-464" fmla="*/ 121272 h 121272"/>
                  <a:gd name="connsiteX3-465" fmla="*/ 0 w 3180217"/>
                  <a:gd name="connsiteY3-466" fmla="*/ 72622 h 121272"/>
                  <a:gd name="connsiteX0-467" fmla="*/ 0 w 3180217"/>
                  <a:gd name="connsiteY0-468" fmla="*/ 86523 h 135173"/>
                  <a:gd name="connsiteX1-469" fmla="*/ 3172592 w 3180217"/>
                  <a:gd name="connsiteY1-470" fmla="*/ 60809 h 135173"/>
                  <a:gd name="connsiteX2-471" fmla="*/ 2676762 w 3180217"/>
                  <a:gd name="connsiteY2-472" fmla="*/ 135173 h 135173"/>
                  <a:gd name="connsiteX3-473" fmla="*/ 0 w 3180217"/>
                  <a:gd name="connsiteY3-474" fmla="*/ 86523 h 135173"/>
                  <a:gd name="connsiteX0-475" fmla="*/ 0 w 3173953"/>
                  <a:gd name="connsiteY0-476" fmla="*/ 86523 h 135173"/>
                  <a:gd name="connsiteX1-477" fmla="*/ 3172592 w 3173953"/>
                  <a:gd name="connsiteY1-478" fmla="*/ 60809 h 135173"/>
                  <a:gd name="connsiteX2-479" fmla="*/ 2676762 w 3173953"/>
                  <a:gd name="connsiteY2-480" fmla="*/ 135173 h 135173"/>
                  <a:gd name="connsiteX3-481" fmla="*/ 0 w 3173953"/>
                  <a:gd name="connsiteY3-482" fmla="*/ 86523 h 135173"/>
                  <a:gd name="connsiteX0-483" fmla="*/ 0 w 3172593"/>
                  <a:gd name="connsiteY0-484" fmla="*/ 86523 h 135173"/>
                  <a:gd name="connsiteX1-485" fmla="*/ 3172592 w 3172593"/>
                  <a:gd name="connsiteY1-486" fmla="*/ 60809 h 135173"/>
                  <a:gd name="connsiteX2-487" fmla="*/ 2676762 w 3172593"/>
                  <a:gd name="connsiteY2-488" fmla="*/ 135173 h 135173"/>
                  <a:gd name="connsiteX3-489" fmla="*/ 0 w 3172593"/>
                  <a:gd name="connsiteY3-490" fmla="*/ 86523 h 135173"/>
                  <a:gd name="connsiteX0-491" fmla="*/ 0 w 3175966"/>
                  <a:gd name="connsiteY0-492" fmla="*/ 86523 h 135173"/>
                  <a:gd name="connsiteX1-493" fmla="*/ 3172592 w 3175966"/>
                  <a:gd name="connsiteY1-494" fmla="*/ 60809 h 135173"/>
                  <a:gd name="connsiteX2-495" fmla="*/ 2676762 w 3175966"/>
                  <a:gd name="connsiteY2-496" fmla="*/ 135173 h 135173"/>
                  <a:gd name="connsiteX3-497" fmla="*/ 0 w 3175966"/>
                  <a:gd name="connsiteY3-498" fmla="*/ 86523 h 135173"/>
                  <a:gd name="connsiteX0-499" fmla="*/ 0 w 3172593"/>
                  <a:gd name="connsiteY0-500" fmla="*/ 86523 h 135173"/>
                  <a:gd name="connsiteX1-501" fmla="*/ 3172592 w 3172593"/>
                  <a:gd name="connsiteY1-502" fmla="*/ 60809 h 135173"/>
                  <a:gd name="connsiteX2-503" fmla="*/ 2676762 w 3172593"/>
                  <a:gd name="connsiteY2-504" fmla="*/ 135173 h 135173"/>
                  <a:gd name="connsiteX3-505" fmla="*/ 0 w 3172593"/>
                  <a:gd name="connsiteY3-506" fmla="*/ 86523 h 135173"/>
                  <a:gd name="connsiteX0-507" fmla="*/ 0 w 3172640"/>
                  <a:gd name="connsiteY0-508" fmla="*/ 28813 h 77463"/>
                  <a:gd name="connsiteX1-509" fmla="*/ 3172592 w 3172640"/>
                  <a:gd name="connsiteY1-510" fmla="*/ 3099 h 77463"/>
                  <a:gd name="connsiteX2-511" fmla="*/ 2676762 w 3172640"/>
                  <a:gd name="connsiteY2-512" fmla="*/ 77463 h 77463"/>
                  <a:gd name="connsiteX3-513" fmla="*/ 0 w 3172640"/>
                  <a:gd name="connsiteY3-514" fmla="*/ 28813 h 77463"/>
                  <a:gd name="connsiteX0-515" fmla="*/ 0 w 3187101"/>
                  <a:gd name="connsiteY0-516" fmla="*/ 30083 h 78733"/>
                  <a:gd name="connsiteX1-517" fmla="*/ 3172592 w 3187101"/>
                  <a:gd name="connsiteY1-518" fmla="*/ 4369 h 78733"/>
                  <a:gd name="connsiteX2-519" fmla="*/ 2676762 w 3187101"/>
                  <a:gd name="connsiteY2-520" fmla="*/ 78733 h 78733"/>
                  <a:gd name="connsiteX3-521" fmla="*/ 0 w 3187101"/>
                  <a:gd name="connsiteY3-522" fmla="*/ 30083 h 78733"/>
                  <a:gd name="connsiteX0-523" fmla="*/ 0 w 3187101"/>
                  <a:gd name="connsiteY0-524" fmla="*/ 88998 h 137648"/>
                  <a:gd name="connsiteX1-525" fmla="*/ 3172592 w 3187101"/>
                  <a:gd name="connsiteY1-526" fmla="*/ 63284 h 137648"/>
                  <a:gd name="connsiteX2-527" fmla="*/ 2676762 w 3187101"/>
                  <a:gd name="connsiteY2-528" fmla="*/ 137648 h 137648"/>
                  <a:gd name="connsiteX3-529" fmla="*/ 0 w 3187101"/>
                  <a:gd name="connsiteY3-530" fmla="*/ 88998 h 137648"/>
                  <a:gd name="connsiteX0-531" fmla="*/ 0 w 3177312"/>
                  <a:gd name="connsiteY0-532" fmla="*/ 91131 h 139781"/>
                  <a:gd name="connsiteX1-533" fmla="*/ 3172592 w 3177312"/>
                  <a:gd name="connsiteY1-534" fmla="*/ 65417 h 139781"/>
                  <a:gd name="connsiteX2-535" fmla="*/ 2676762 w 3177312"/>
                  <a:gd name="connsiteY2-536" fmla="*/ 139781 h 139781"/>
                  <a:gd name="connsiteX3-537" fmla="*/ 0 w 3177312"/>
                  <a:gd name="connsiteY3-538" fmla="*/ 91131 h 139781"/>
                  <a:gd name="connsiteX0-539" fmla="*/ 0 w 3177312"/>
                  <a:gd name="connsiteY0-540" fmla="*/ 72009 h 120659"/>
                  <a:gd name="connsiteX1-541" fmla="*/ 3172592 w 3177312"/>
                  <a:gd name="connsiteY1-542" fmla="*/ 46295 h 120659"/>
                  <a:gd name="connsiteX2-543" fmla="*/ 2676762 w 3177312"/>
                  <a:gd name="connsiteY2-544" fmla="*/ 120659 h 120659"/>
                  <a:gd name="connsiteX3-545" fmla="*/ 0 w 3177312"/>
                  <a:gd name="connsiteY3-546" fmla="*/ 72009 h 120659"/>
                </a:gdLst>
                <a:ahLst/>
                <a:cxnLst>
                  <a:cxn ang="0">
                    <a:pos x="connsiteX0-1" y="connsiteY0-2"/>
                  </a:cxn>
                  <a:cxn ang="0">
                    <a:pos x="connsiteX1-3" y="connsiteY1-4"/>
                  </a:cxn>
                  <a:cxn ang="0">
                    <a:pos x="connsiteX2-5" y="connsiteY2-6"/>
                  </a:cxn>
                  <a:cxn ang="0">
                    <a:pos x="connsiteX3-7" y="connsiteY3-8"/>
                  </a:cxn>
                </a:cxnLst>
                <a:rect l="l" t="t" r="r" b="b"/>
                <a:pathLst>
                  <a:path w="3177312" h="120659">
                    <a:moveTo>
                      <a:pt x="0" y="72009"/>
                    </a:moveTo>
                    <a:cubicBezTo>
                      <a:pt x="3051657" y="-58194"/>
                      <a:pt x="3142498" y="23416"/>
                      <a:pt x="3172592" y="46295"/>
                    </a:cubicBezTo>
                    <a:cubicBezTo>
                      <a:pt x="3202686" y="69174"/>
                      <a:pt x="3094835" y="119254"/>
                      <a:pt x="2676762" y="120659"/>
                    </a:cubicBezTo>
                    <a:lnTo>
                      <a:pt x="0" y="72009"/>
                    </a:lnTo>
                    <a:close/>
                  </a:path>
                </a:pathLst>
              </a:custGeom>
              <a:solidFill>
                <a:schemeClr val="tx1">
                  <a:lumMod val="65000"/>
                  <a:lumOff val="35000"/>
                  <a:alpha val="80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2" name="ïṩlíde"/>
              <p:cNvSpPr/>
              <p:nvPr/>
            </p:nvSpPr>
            <p:spPr>
              <a:xfrm rot="8538102" flipH="1" flipV="1">
                <a:off x="6265453" y="2880662"/>
                <a:ext cx="1099867" cy="523312"/>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5651"/>
                  <a:gd name="connsiteY0-158" fmla="*/ 176519 h 228046"/>
                  <a:gd name="connsiteX1-159" fmla="*/ 2241628 w 2355651"/>
                  <a:gd name="connsiteY1-160" fmla="*/ 0 h 228046"/>
                  <a:gd name="connsiteX2-161" fmla="*/ 2355651 w 2355651"/>
                  <a:gd name="connsiteY2-162" fmla="*/ 114023 h 228046"/>
                  <a:gd name="connsiteX3-163" fmla="*/ 2355650 w 2355651"/>
                  <a:gd name="connsiteY3-164" fmla="*/ 114023 h 228046"/>
                  <a:gd name="connsiteX4-165" fmla="*/ 2241627 w 2355651"/>
                  <a:gd name="connsiteY4-166" fmla="*/ 228046 h 228046"/>
                  <a:gd name="connsiteX5-167" fmla="*/ 0 w 2355651"/>
                  <a:gd name="connsiteY5-168" fmla="*/ 176519 h 228046"/>
                  <a:gd name="connsiteX0-169" fmla="*/ 0 w 2720008"/>
                  <a:gd name="connsiteY0-170" fmla="*/ 165539 h 228046"/>
                  <a:gd name="connsiteX1-171" fmla="*/ 2605985 w 2720008"/>
                  <a:gd name="connsiteY1-172" fmla="*/ 0 h 228046"/>
                  <a:gd name="connsiteX2-173" fmla="*/ 2720008 w 2720008"/>
                  <a:gd name="connsiteY2-174" fmla="*/ 114023 h 228046"/>
                  <a:gd name="connsiteX3-175" fmla="*/ 2720007 w 2720008"/>
                  <a:gd name="connsiteY3-176" fmla="*/ 114023 h 228046"/>
                  <a:gd name="connsiteX4-177" fmla="*/ 2605984 w 2720008"/>
                  <a:gd name="connsiteY4-178" fmla="*/ 228046 h 228046"/>
                  <a:gd name="connsiteX5-179" fmla="*/ 0 w 2720008"/>
                  <a:gd name="connsiteY5-180" fmla="*/ 165539 h 228046"/>
                  <a:gd name="connsiteX0-181" fmla="*/ 0 w 2841245"/>
                  <a:gd name="connsiteY0-182" fmla="*/ 239892 h 302399"/>
                  <a:gd name="connsiteX1-183" fmla="*/ 2827268 w 2841245"/>
                  <a:gd name="connsiteY1-184" fmla="*/ 0 h 302399"/>
                  <a:gd name="connsiteX2-185" fmla="*/ 2720008 w 2841245"/>
                  <a:gd name="connsiteY2-186" fmla="*/ 188376 h 302399"/>
                  <a:gd name="connsiteX3-187" fmla="*/ 2720007 w 2841245"/>
                  <a:gd name="connsiteY3-188" fmla="*/ 188376 h 302399"/>
                  <a:gd name="connsiteX4-189" fmla="*/ 2605984 w 2841245"/>
                  <a:gd name="connsiteY4-190" fmla="*/ 302399 h 302399"/>
                  <a:gd name="connsiteX5-191" fmla="*/ 0 w 2841245"/>
                  <a:gd name="connsiteY5-192" fmla="*/ 239892 h 302399"/>
                  <a:gd name="connsiteX0-193" fmla="*/ 0 w 2841245"/>
                  <a:gd name="connsiteY0-194" fmla="*/ 239892 h 302399"/>
                  <a:gd name="connsiteX1-195" fmla="*/ 2827268 w 2841245"/>
                  <a:gd name="connsiteY1-196" fmla="*/ 0 h 302399"/>
                  <a:gd name="connsiteX2-197" fmla="*/ 2720008 w 2841245"/>
                  <a:gd name="connsiteY2-198" fmla="*/ 188376 h 302399"/>
                  <a:gd name="connsiteX3-199" fmla="*/ 2605984 w 2841245"/>
                  <a:gd name="connsiteY3-200" fmla="*/ 302399 h 302399"/>
                  <a:gd name="connsiteX4-201" fmla="*/ 0 w 2841245"/>
                  <a:gd name="connsiteY4-202" fmla="*/ 239892 h 302399"/>
                  <a:gd name="connsiteX0-203" fmla="*/ 0 w 3072804"/>
                  <a:gd name="connsiteY0-204" fmla="*/ 239892 h 302399"/>
                  <a:gd name="connsiteX1-205" fmla="*/ 2827268 w 3072804"/>
                  <a:gd name="connsiteY1-206" fmla="*/ 0 h 302399"/>
                  <a:gd name="connsiteX2-207" fmla="*/ 2605984 w 3072804"/>
                  <a:gd name="connsiteY2-208" fmla="*/ 302399 h 302399"/>
                  <a:gd name="connsiteX3-209" fmla="*/ 0 w 3072804"/>
                  <a:gd name="connsiteY3-210" fmla="*/ 239892 h 302399"/>
                  <a:gd name="connsiteX0-211" fmla="*/ 0 w 3072804"/>
                  <a:gd name="connsiteY0-212" fmla="*/ 240284 h 302791"/>
                  <a:gd name="connsiteX1-213" fmla="*/ 2827268 w 3072804"/>
                  <a:gd name="connsiteY1-214" fmla="*/ 392 h 302791"/>
                  <a:gd name="connsiteX2-215" fmla="*/ 2605984 w 3072804"/>
                  <a:gd name="connsiteY2-216" fmla="*/ 302791 h 302791"/>
                  <a:gd name="connsiteX3-217" fmla="*/ 0 w 3072804"/>
                  <a:gd name="connsiteY3-218" fmla="*/ 240284 h 302791"/>
                  <a:gd name="connsiteX0-219" fmla="*/ 0 w 3072804"/>
                  <a:gd name="connsiteY0-220" fmla="*/ 240284 h 302791"/>
                  <a:gd name="connsiteX1-221" fmla="*/ 2827268 w 3072804"/>
                  <a:gd name="connsiteY1-222" fmla="*/ 392 h 302791"/>
                  <a:gd name="connsiteX2-223" fmla="*/ 2605984 w 3072804"/>
                  <a:gd name="connsiteY2-224" fmla="*/ 302791 h 302791"/>
                  <a:gd name="connsiteX3-225" fmla="*/ 0 w 3072804"/>
                  <a:gd name="connsiteY3-226" fmla="*/ 240284 h 302791"/>
                  <a:gd name="connsiteX0-227" fmla="*/ 0 w 3193453"/>
                  <a:gd name="connsiteY0-228" fmla="*/ 277825 h 340332"/>
                  <a:gd name="connsiteX1-229" fmla="*/ 2827268 w 3193453"/>
                  <a:gd name="connsiteY1-230" fmla="*/ 37933 h 340332"/>
                  <a:gd name="connsiteX2-231" fmla="*/ 2605984 w 3193453"/>
                  <a:gd name="connsiteY2-232" fmla="*/ 340332 h 340332"/>
                  <a:gd name="connsiteX3-233" fmla="*/ 0 w 3193453"/>
                  <a:gd name="connsiteY3-234" fmla="*/ 277825 h 340332"/>
                  <a:gd name="connsiteX0-235" fmla="*/ 0 w 3193453"/>
                  <a:gd name="connsiteY0-236" fmla="*/ 287503 h 350010"/>
                  <a:gd name="connsiteX1-237" fmla="*/ 2827268 w 3193453"/>
                  <a:gd name="connsiteY1-238" fmla="*/ 47611 h 350010"/>
                  <a:gd name="connsiteX2-239" fmla="*/ 2605984 w 3193453"/>
                  <a:gd name="connsiteY2-240" fmla="*/ 350010 h 350010"/>
                  <a:gd name="connsiteX3-241" fmla="*/ 0 w 3193453"/>
                  <a:gd name="connsiteY3-242" fmla="*/ 287503 h 350010"/>
                  <a:gd name="connsiteX0-243" fmla="*/ 0 w 3334826"/>
                  <a:gd name="connsiteY0-244" fmla="*/ 266759 h 329266"/>
                  <a:gd name="connsiteX1-245" fmla="*/ 3021755 w 3334826"/>
                  <a:gd name="connsiteY1-246" fmla="*/ 50870 h 329266"/>
                  <a:gd name="connsiteX2-247" fmla="*/ 2605984 w 3334826"/>
                  <a:gd name="connsiteY2-248" fmla="*/ 329266 h 329266"/>
                  <a:gd name="connsiteX3-249" fmla="*/ 0 w 3334826"/>
                  <a:gd name="connsiteY3-250" fmla="*/ 266759 h 329266"/>
                  <a:gd name="connsiteX0-251" fmla="*/ 0 w 3176492"/>
                  <a:gd name="connsiteY0-252" fmla="*/ 243032 h 305539"/>
                  <a:gd name="connsiteX1-253" fmla="*/ 3021755 w 3176492"/>
                  <a:gd name="connsiteY1-254" fmla="*/ 27143 h 305539"/>
                  <a:gd name="connsiteX2-255" fmla="*/ 2605984 w 3176492"/>
                  <a:gd name="connsiteY2-256" fmla="*/ 305539 h 305539"/>
                  <a:gd name="connsiteX3-257" fmla="*/ 0 w 3176492"/>
                  <a:gd name="connsiteY3-258" fmla="*/ 243032 h 305539"/>
                  <a:gd name="connsiteX0-259" fmla="*/ 0 w 3176492"/>
                  <a:gd name="connsiteY0-260" fmla="*/ 240965 h 303472"/>
                  <a:gd name="connsiteX1-261" fmla="*/ 3021755 w 3176492"/>
                  <a:gd name="connsiteY1-262" fmla="*/ 25076 h 303472"/>
                  <a:gd name="connsiteX2-263" fmla="*/ 2605984 w 3176492"/>
                  <a:gd name="connsiteY2-264" fmla="*/ 303472 h 303472"/>
                  <a:gd name="connsiteX3-265" fmla="*/ 0 w 3176492"/>
                  <a:gd name="connsiteY3-266" fmla="*/ 240965 h 303472"/>
                  <a:gd name="connsiteX0-267" fmla="*/ 0 w 3176815"/>
                  <a:gd name="connsiteY0-268" fmla="*/ 269763 h 332270"/>
                  <a:gd name="connsiteX1-269" fmla="*/ 3021755 w 3176815"/>
                  <a:gd name="connsiteY1-270" fmla="*/ 53874 h 332270"/>
                  <a:gd name="connsiteX2-271" fmla="*/ 2605984 w 3176815"/>
                  <a:gd name="connsiteY2-272" fmla="*/ 332270 h 332270"/>
                  <a:gd name="connsiteX3-273" fmla="*/ 0 w 3176815"/>
                  <a:gd name="connsiteY3-274" fmla="*/ 269763 h 332270"/>
                  <a:gd name="connsiteX0-275" fmla="*/ 0 w 3176815"/>
                  <a:gd name="connsiteY0-276" fmla="*/ 278240 h 340747"/>
                  <a:gd name="connsiteX1-277" fmla="*/ 3021755 w 3176815"/>
                  <a:gd name="connsiteY1-278" fmla="*/ 62351 h 340747"/>
                  <a:gd name="connsiteX2-279" fmla="*/ 2605984 w 3176815"/>
                  <a:gd name="connsiteY2-280" fmla="*/ 340747 h 340747"/>
                  <a:gd name="connsiteX3-281" fmla="*/ 0 w 3176815"/>
                  <a:gd name="connsiteY3-282" fmla="*/ 278240 h 340747"/>
                </a:gdLst>
                <a:ahLst/>
                <a:cxnLst>
                  <a:cxn ang="0">
                    <a:pos x="connsiteX0-1" y="connsiteY0-2"/>
                  </a:cxn>
                  <a:cxn ang="0">
                    <a:pos x="connsiteX1-3" y="connsiteY1-4"/>
                  </a:cxn>
                  <a:cxn ang="0">
                    <a:pos x="connsiteX2-5" y="connsiteY2-6"/>
                  </a:cxn>
                  <a:cxn ang="0">
                    <a:pos x="connsiteX3-7" y="connsiteY3-8"/>
                  </a:cxn>
                </a:cxnLst>
                <a:rect l="l" t="t" r="r" b="b"/>
                <a:pathLst>
                  <a:path w="3176815" h="340747">
                    <a:moveTo>
                      <a:pt x="0" y="278240"/>
                    </a:moveTo>
                    <a:cubicBezTo>
                      <a:pt x="983424" y="157372"/>
                      <a:pt x="2274274" y="-124743"/>
                      <a:pt x="3021755" y="62351"/>
                    </a:cubicBezTo>
                    <a:cubicBezTo>
                      <a:pt x="3374958" y="150758"/>
                      <a:pt x="3077195" y="300765"/>
                      <a:pt x="2605984" y="340747"/>
                    </a:cubicBezTo>
                    <a:lnTo>
                      <a:pt x="0" y="278240"/>
                    </a:lnTo>
                    <a:close/>
                  </a:path>
                </a:pathLst>
              </a:custGeom>
              <a:solidFill>
                <a:schemeClr val="tx1">
                  <a:lumMod val="50000"/>
                  <a:lumOff val="50000"/>
                  <a:alpha val="94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3" name="îśḻïḓe"/>
              <p:cNvSpPr/>
              <p:nvPr/>
            </p:nvSpPr>
            <p:spPr>
              <a:xfrm rot="19795299" flipV="1">
                <a:off x="6527608" y="3312278"/>
                <a:ext cx="1084317" cy="515916"/>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5651"/>
                  <a:gd name="connsiteY0-158" fmla="*/ 176519 h 228046"/>
                  <a:gd name="connsiteX1-159" fmla="*/ 2241628 w 2355651"/>
                  <a:gd name="connsiteY1-160" fmla="*/ 0 h 228046"/>
                  <a:gd name="connsiteX2-161" fmla="*/ 2355651 w 2355651"/>
                  <a:gd name="connsiteY2-162" fmla="*/ 114023 h 228046"/>
                  <a:gd name="connsiteX3-163" fmla="*/ 2355650 w 2355651"/>
                  <a:gd name="connsiteY3-164" fmla="*/ 114023 h 228046"/>
                  <a:gd name="connsiteX4-165" fmla="*/ 2241627 w 2355651"/>
                  <a:gd name="connsiteY4-166" fmla="*/ 228046 h 228046"/>
                  <a:gd name="connsiteX5-167" fmla="*/ 0 w 2355651"/>
                  <a:gd name="connsiteY5-168" fmla="*/ 176519 h 228046"/>
                  <a:gd name="connsiteX0-169" fmla="*/ 0 w 2720008"/>
                  <a:gd name="connsiteY0-170" fmla="*/ 165539 h 228046"/>
                  <a:gd name="connsiteX1-171" fmla="*/ 2605985 w 2720008"/>
                  <a:gd name="connsiteY1-172" fmla="*/ 0 h 228046"/>
                  <a:gd name="connsiteX2-173" fmla="*/ 2720008 w 2720008"/>
                  <a:gd name="connsiteY2-174" fmla="*/ 114023 h 228046"/>
                  <a:gd name="connsiteX3-175" fmla="*/ 2720007 w 2720008"/>
                  <a:gd name="connsiteY3-176" fmla="*/ 114023 h 228046"/>
                  <a:gd name="connsiteX4-177" fmla="*/ 2605984 w 2720008"/>
                  <a:gd name="connsiteY4-178" fmla="*/ 228046 h 228046"/>
                  <a:gd name="connsiteX5-179" fmla="*/ 0 w 2720008"/>
                  <a:gd name="connsiteY5-180" fmla="*/ 165539 h 228046"/>
                  <a:gd name="connsiteX0-181" fmla="*/ 0 w 2841245"/>
                  <a:gd name="connsiteY0-182" fmla="*/ 239892 h 302399"/>
                  <a:gd name="connsiteX1-183" fmla="*/ 2827268 w 2841245"/>
                  <a:gd name="connsiteY1-184" fmla="*/ 0 h 302399"/>
                  <a:gd name="connsiteX2-185" fmla="*/ 2720008 w 2841245"/>
                  <a:gd name="connsiteY2-186" fmla="*/ 188376 h 302399"/>
                  <a:gd name="connsiteX3-187" fmla="*/ 2720007 w 2841245"/>
                  <a:gd name="connsiteY3-188" fmla="*/ 188376 h 302399"/>
                  <a:gd name="connsiteX4-189" fmla="*/ 2605984 w 2841245"/>
                  <a:gd name="connsiteY4-190" fmla="*/ 302399 h 302399"/>
                  <a:gd name="connsiteX5-191" fmla="*/ 0 w 2841245"/>
                  <a:gd name="connsiteY5-192" fmla="*/ 239892 h 302399"/>
                  <a:gd name="connsiteX0-193" fmla="*/ 0 w 2841245"/>
                  <a:gd name="connsiteY0-194" fmla="*/ 239892 h 302399"/>
                  <a:gd name="connsiteX1-195" fmla="*/ 2827268 w 2841245"/>
                  <a:gd name="connsiteY1-196" fmla="*/ 0 h 302399"/>
                  <a:gd name="connsiteX2-197" fmla="*/ 2720008 w 2841245"/>
                  <a:gd name="connsiteY2-198" fmla="*/ 188376 h 302399"/>
                  <a:gd name="connsiteX3-199" fmla="*/ 2605984 w 2841245"/>
                  <a:gd name="connsiteY3-200" fmla="*/ 302399 h 302399"/>
                  <a:gd name="connsiteX4-201" fmla="*/ 0 w 2841245"/>
                  <a:gd name="connsiteY4-202" fmla="*/ 239892 h 302399"/>
                  <a:gd name="connsiteX0-203" fmla="*/ 0 w 3072804"/>
                  <a:gd name="connsiteY0-204" fmla="*/ 239892 h 302399"/>
                  <a:gd name="connsiteX1-205" fmla="*/ 2827268 w 3072804"/>
                  <a:gd name="connsiteY1-206" fmla="*/ 0 h 302399"/>
                  <a:gd name="connsiteX2-207" fmla="*/ 2605984 w 3072804"/>
                  <a:gd name="connsiteY2-208" fmla="*/ 302399 h 302399"/>
                  <a:gd name="connsiteX3-209" fmla="*/ 0 w 3072804"/>
                  <a:gd name="connsiteY3-210" fmla="*/ 239892 h 302399"/>
                  <a:gd name="connsiteX0-211" fmla="*/ 0 w 3072804"/>
                  <a:gd name="connsiteY0-212" fmla="*/ 240284 h 302791"/>
                  <a:gd name="connsiteX1-213" fmla="*/ 2827268 w 3072804"/>
                  <a:gd name="connsiteY1-214" fmla="*/ 392 h 302791"/>
                  <a:gd name="connsiteX2-215" fmla="*/ 2605984 w 3072804"/>
                  <a:gd name="connsiteY2-216" fmla="*/ 302791 h 302791"/>
                  <a:gd name="connsiteX3-217" fmla="*/ 0 w 3072804"/>
                  <a:gd name="connsiteY3-218" fmla="*/ 240284 h 302791"/>
                  <a:gd name="connsiteX0-219" fmla="*/ 0 w 3072804"/>
                  <a:gd name="connsiteY0-220" fmla="*/ 240284 h 302791"/>
                  <a:gd name="connsiteX1-221" fmla="*/ 2827268 w 3072804"/>
                  <a:gd name="connsiteY1-222" fmla="*/ 392 h 302791"/>
                  <a:gd name="connsiteX2-223" fmla="*/ 2605984 w 3072804"/>
                  <a:gd name="connsiteY2-224" fmla="*/ 302791 h 302791"/>
                  <a:gd name="connsiteX3-225" fmla="*/ 0 w 3072804"/>
                  <a:gd name="connsiteY3-226" fmla="*/ 240284 h 302791"/>
                  <a:gd name="connsiteX0-227" fmla="*/ 0 w 3193453"/>
                  <a:gd name="connsiteY0-228" fmla="*/ 277825 h 340332"/>
                  <a:gd name="connsiteX1-229" fmla="*/ 2827268 w 3193453"/>
                  <a:gd name="connsiteY1-230" fmla="*/ 37933 h 340332"/>
                  <a:gd name="connsiteX2-231" fmla="*/ 2605984 w 3193453"/>
                  <a:gd name="connsiteY2-232" fmla="*/ 340332 h 340332"/>
                  <a:gd name="connsiteX3-233" fmla="*/ 0 w 3193453"/>
                  <a:gd name="connsiteY3-234" fmla="*/ 277825 h 340332"/>
                  <a:gd name="connsiteX0-235" fmla="*/ 0 w 3193453"/>
                  <a:gd name="connsiteY0-236" fmla="*/ 287503 h 350010"/>
                  <a:gd name="connsiteX1-237" fmla="*/ 2827268 w 3193453"/>
                  <a:gd name="connsiteY1-238" fmla="*/ 47611 h 350010"/>
                  <a:gd name="connsiteX2-239" fmla="*/ 2605984 w 3193453"/>
                  <a:gd name="connsiteY2-240" fmla="*/ 350010 h 350010"/>
                  <a:gd name="connsiteX3-241" fmla="*/ 0 w 3193453"/>
                  <a:gd name="connsiteY3-242" fmla="*/ 287503 h 350010"/>
                  <a:gd name="connsiteX0-243" fmla="*/ 0 w 3334826"/>
                  <a:gd name="connsiteY0-244" fmla="*/ 266759 h 329266"/>
                  <a:gd name="connsiteX1-245" fmla="*/ 3021755 w 3334826"/>
                  <a:gd name="connsiteY1-246" fmla="*/ 50870 h 329266"/>
                  <a:gd name="connsiteX2-247" fmla="*/ 2605984 w 3334826"/>
                  <a:gd name="connsiteY2-248" fmla="*/ 329266 h 329266"/>
                  <a:gd name="connsiteX3-249" fmla="*/ 0 w 3334826"/>
                  <a:gd name="connsiteY3-250" fmla="*/ 266759 h 329266"/>
                  <a:gd name="connsiteX0-251" fmla="*/ 0 w 3176492"/>
                  <a:gd name="connsiteY0-252" fmla="*/ 243032 h 305539"/>
                  <a:gd name="connsiteX1-253" fmla="*/ 3021755 w 3176492"/>
                  <a:gd name="connsiteY1-254" fmla="*/ 27143 h 305539"/>
                  <a:gd name="connsiteX2-255" fmla="*/ 2605984 w 3176492"/>
                  <a:gd name="connsiteY2-256" fmla="*/ 305539 h 305539"/>
                  <a:gd name="connsiteX3-257" fmla="*/ 0 w 3176492"/>
                  <a:gd name="connsiteY3-258" fmla="*/ 243032 h 305539"/>
                  <a:gd name="connsiteX0-259" fmla="*/ 0 w 3176492"/>
                  <a:gd name="connsiteY0-260" fmla="*/ 240965 h 303472"/>
                  <a:gd name="connsiteX1-261" fmla="*/ 3021755 w 3176492"/>
                  <a:gd name="connsiteY1-262" fmla="*/ 25076 h 303472"/>
                  <a:gd name="connsiteX2-263" fmla="*/ 2605984 w 3176492"/>
                  <a:gd name="connsiteY2-264" fmla="*/ 303472 h 303472"/>
                  <a:gd name="connsiteX3-265" fmla="*/ 0 w 3176492"/>
                  <a:gd name="connsiteY3-266" fmla="*/ 240965 h 303472"/>
                  <a:gd name="connsiteX0-267" fmla="*/ 0 w 3176815"/>
                  <a:gd name="connsiteY0-268" fmla="*/ 269763 h 332270"/>
                  <a:gd name="connsiteX1-269" fmla="*/ 3021755 w 3176815"/>
                  <a:gd name="connsiteY1-270" fmla="*/ 53874 h 332270"/>
                  <a:gd name="connsiteX2-271" fmla="*/ 2605984 w 3176815"/>
                  <a:gd name="connsiteY2-272" fmla="*/ 332270 h 332270"/>
                  <a:gd name="connsiteX3-273" fmla="*/ 0 w 3176815"/>
                  <a:gd name="connsiteY3-274" fmla="*/ 269763 h 332270"/>
                  <a:gd name="connsiteX0-275" fmla="*/ 0 w 3176815"/>
                  <a:gd name="connsiteY0-276" fmla="*/ 278240 h 340747"/>
                  <a:gd name="connsiteX1-277" fmla="*/ 3021755 w 3176815"/>
                  <a:gd name="connsiteY1-278" fmla="*/ 62351 h 340747"/>
                  <a:gd name="connsiteX2-279" fmla="*/ 2605984 w 3176815"/>
                  <a:gd name="connsiteY2-280" fmla="*/ 340747 h 340747"/>
                  <a:gd name="connsiteX3-281" fmla="*/ 0 w 3176815"/>
                  <a:gd name="connsiteY3-282" fmla="*/ 278240 h 340747"/>
                </a:gdLst>
                <a:ahLst/>
                <a:cxnLst>
                  <a:cxn ang="0">
                    <a:pos x="connsiteX0-1" y="connsiteY0-2"/>
                  </a:cxn>
                  <a:cxn ang="0">
                    <a:pos x="connsiteX1-3" y="connsiteY1-4"/>
                  </a:cxn>
                  <a:cxn ang="0">
                    <a:pos x="connsiteX2-5" y="connsiteY2-6"/>
                  </a:cxn>
                  <a:cxn ang="0">
                    <a:pos x="connsiteX3-7" y="connsiteY3-8"/>
                  </a:cxn>
                </a:cxnLst>
                <a:rect l="l" t="t" r="r" b="b"/>
                <a:pathLst>
                  <a:path w="3176815" h="340747">
                    <a:moveTo>
                      <a:pt x="0" y="278240"/>
                    </a:moveTo>
                    <a:cubicBezTo>
                      <a:pt x="983424" y="157372"/>
                      <a:pt x="2274274" y="-124743"/>
                      <a:pt x="3021755" y="62351"/>
                    </a:cubicBezTo>
                    <a:cubicBezTo>
                      <a:pt x="3374958" y="150758"/>
                      <a:pt x="3077195" y="300765"/>
                      <a:pt x="2605984" y="340747"/>
                    </a:cubicBezTo>
                    <a:lnTo>
                      <a:pt x="0" y="278240"/>
                    </a:lnTo>
                    <a:close/>
                  </a:path>
                </a:pathLst>
              </a:custGeom>
              <a:solidFill>
                <a:schemeClr val="bg1">
                  <a:lumMod val="75000"/>
                  <a:alpha val="94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4" name="ïśļïḍe"/>
              <p:cNvSpPr/>
              <p:nvPr/>
            </p:nvSpPr>
            <p:spPr>
              <a:xfrm rot="8538102" flipH="1" flipV="1">
                <a:off x="6338341" y="3111078"/>
                <a:ext cx="1047489" cy="293917"/>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5651"/>
                  <a:gd name="connsiteY0-158" fmla="*/ 176519 h 228046"/>
                  <a:gd name="connsiteX1-159" fmla="*/ 2241628 w 2355651"/>
                  <a:gd name="connsiteY1-160" fmla="*/ 0 h 228046"/>
                  <a:gd name="connsiteX2-161" fmla="*/ 2355651 w 2355651"/>
                  <a:gd name="connsiteY2-162" fmla="*/ 114023 h 228046"/>
                  <a:gd name="connsiteX3-163" fmla="*/ 2355650 w 2355651"/>
                  <a:gd name="connsiteY3-164" fmla="*/ 114023 h 228046"/>
                  <a:gd name="connsiteX4-165" fmla="*/ 2241627 w 2355651"/>
                  <a:gd name="connsiteY4-166" fmla="*/ 228046 h 228046"/>
                  <a:gd name="connsiteX5-167" fmla="*/ 0 w 2355651"/>
                  <a:gd name="connsiteY5-168" fmla="*/ 176519 h 228046"/>
                  <a:gd name="connsiteX0-169" fmla="*/ 0 w 2720008"/>
                  <a:gd name="connsiteY0-170" fmla="*/ 165539 h 228046"/>
                  <a:gd name="connsiteX1-171" fmla="*/ 2605985 w 2720008"/>
                  <a:gd name="connsiteY1-172" fmla="*/ 0 h 228046"/>
                  <a:gd name="connsiteX2-173" fmla="*/ 2720008 w 2720008"/>
                  <a:gd name="connsiteY2-174" fmla="*/ 114023 h 228046"/>
                  <a:gd name="connsiteX3-175" fmla="*/ 2720007 w 2720008"/>
                  <a:gd name="connsiteY3-176" fmla="*/ 114023 h 228046"/>
                  <a:gd name="connsiteX4-177" fmla="*/ 2605984 w 2720008"/>
                  <a:gd name="connsiteY4-178" fmla="*/ 228046 h 228046"/>
                  <a:gd name="connsiteX5-179" fmla="*/ 0 w 2720008"/>
                  <a:gd name="connsiteY5-180" fmla="*/ 165539 h 228046"/>
                  <a:gd name="connsiteX0-181" fmla="*/ 0 w 2841245"/>
                  <a:gd name="connsiteY0-182" fmla="*/ 239892 h 302399"/>
                  <a:gd name="connsiteX1-183" fmla="*/ 2827268 w 2841245"/>
                  <a:gd name="connsiteY1-184" fmla="*/ 0 h 302399"/>
                  <a:gd name="connsiteX2-185" fmla="*/ 2720008 w 2841245"/>
                  <a:gd name="connsiteY2-186" fmla="*/ 188376 h 302399"/>
                  <a:gd name="connsiteX3-187" fmla="*/ 2720007 w 2841245"/>
                  <a:gd name="connsiteY3-188" fmla="*/ 188376 h 302399"/>
                  <a:gd name="connsiteX4-189" fmla="*/ 2605984 w 2841245"/>
                  <a:gd name="connsiteY4-190" fmla="*/ 302399 h 302399"/>
                  <a:gd name="connsiteX5-191" fmla="*/ 0 w 2841245"/>
                  <a:gd name="connsiteY5-192" fmla="*/ 239892 h 302399"/>
                  <a:gd name="connsiteX0-193" fmla="*/ 0 w 2841245"/>
                  <a:gd name="connsiteY0-194" fmla="*/ 239892 h 302399"/>
                  <a:gd name="connsiteX1-195" fmla="*/ 2827268 w 2841245"/>
                  <a:gd name="connsiteY1-196" fmla="*/ 0 h 302399"/>
                  <a:gd name="connsiteX2-197" fmla="*/ 2720008 w 2841245"/>
                  <a:gd name="connsiteY2-198" fmla="*/ 188376 h 302399"/>
                  <a:gd name="connsiteX3-199" fmla="*/ 2605984 w 2841245"/>
                  <a:gd name="connsiteY3-200" fmla="*/ 302399 h 302399"/>
                  <a:gd name="connsiteX4-201" fmla="*/ 0 w 2841245"/>
                  <a:gd name="connsiteY4-202" fmla="*/ 239892 h 302399"/>
                  <a:gd name="connsiteX0-203" fmla="*/ 0 w 3072804"/>
                  <a:gd name="connsiteY0-204" fmla="*/ 239892 h 302399"/>
                  <a:gd name="connsiteX1-205" fmla="*/ 2827268 w 3072804"/>
                  <a:gd name="connsiteY1-206" fmla="*/ 0 h 302399"/>
                  <a:gd name="connsiteX2-207" fmla="*/ 2605984 w 3072804"/>
                  <a:gd name="connsiteY2-208" fmla="*/ 302399 h 302399"/>
                  <a:gd name="connsiteX3-209" fmla="*/ 0 w 3072804"/>
                  <a:gd name="connsiteY3-210" fmla="*/ 239892 h 302399"/>
                  <a:gd name="connsiteX0-211" fmla="*/ 0 w 3072804"/>
                  <a:gd name="connsiteY0-212" fmla="*/ 240284 h 302791"/>
                  <a:gd name="connsiteX1-213" fmla="*/ 2827268 w 3072804"/>
                  <a:gd name="connsiteY1-214" fmla="*/ 392 h 302791"/>
                  <a:gd name="connsiteX2-215" fmla="*/ 2605984 w 3072804"/>
                  <a:gd name="connsiteY2-216" fmla="*/ 302791 h 302791"/>
                  <a:gd name="connsiteX3-217" fmla="*/ 0 w 3072804"/>
                  <a:gd name="connsiteY3-218" fmla="*/ 240284 h 302791"/>
                  <a:gd name="connsiteX0-219" fmla="*/ 0 w 3072804"/>
                  <a:gd name="connsiteY0-220" fmla="*/ 240284 h 302791"/>
                  <a:gd name="connsiteX1-221" fmla="*/ 2827268 w 3072804"/>
                  <a:gd name="connsiteY1-222" fmla="*/ 392 h 302791"/>
                  <a:gd name="connsiteX2-223" fmla="*/ 2605984 w 3072804"/>
                  <a:gd name="connsiteY2-224" fmla="*/ 302791 h 302791"/>
                  <a:gd name="connsiteX3-225" fmla="*/ 0 w 3072804"/>
                  <a:gd name="connsiteY3-226" fmla="*/ 240284 h 302791"/>
                  <a:gd name="connsiteX0-227" fmla="*/ 0 w 3193453"/>
                  <a:gd name="connsiteY0-228" fmla="*/ 277825 h 340332"/>
                  <a:gd name="connsiteX1-229" fmla="*/ 2827268 w 3193453"/>
                  <a:gd name="connsiteY1-230" fmla="*/ 37933 h 340332"/>
                  <a:gd name="connsiteX2-231" fmla="*/ 2605984 w 3193453"/>
                  <a:gd name="connsiteY2-232" fmla="*/ 340332 h 340332"/>
                  <a:gd name="connsiteX3-233" fmla="*/ 0 w 3193453"/>
                  <a:gd name="connsiteY3-234" fmla="*/ 277825 h 340332"/>
                  <a:gd name="connsiteX0-235" fmla="*/ 0 w 3193453"/>
                  <a:gd name="connsiteY0-236" fmla="*/ 287503 h 350010"/>
                  <a:gd name="connsiteX1-237" fmla="*/ 2827268 w 3193453"/>
                  <a:gd name="connsiteY1-238" fmla="*/ 47611 h 350010"/>
                  <a:gd name="connsiteX2-239" fmla="*/ 2605984 w 3193453"/>
                  <a:gd name="connsiteY2-240" fmla="*/ 350010 h 350010"/>
                  <a:gd name="connsiteX3-241" fmla="*/ 0 w 3193453"/>
                  <a:gd name="connsiteY3-242" fmla="*/ 287503 h 350010"/>
                  <a:gd name="connsiteX0-243" fmla="*/ 0 w 3334826"/>
                  <a:gd name="connsiteY0-244" fmla="*/ 266759 h 329266"/>
                  <a:gd name="connsiteX1-245" fmla="*/ 3021755 w 3334826"/>
                  <a:gd name="connsiteY1-246" fmla="*/ 50870 h 329266"/>
                  <a:gd name="connsiteX2-247" fmla="*/ 2605984 w 3334826"/>
                  <a:gd name="connsiteY2-248" fmla="*/ 329266 h 329266"/>
                  <a:gd name="connsiteX3-249" fmla="*/ 0 w 3334826"/>
                  <a:gd name="connsiteY3-250" fmla="*/ 266759 h 329266"/>
                  <a:gd name="connsiteX0-251" fmla="*/ 0 w 3176492"/>
                  <a:gd name="connsiteY0-252" fmla="*/ 243032 h 305539"/>
                  <a:gd name="connsiteX1-253" fmla="*/ 3021755 w 3176492"/>
                  <a:gd name="connsiteY1-254" fmla="*/ 27143 h 305539"/>
                  <a:gd name="connsiteX2-255" fmla="*/ 2605984 w 3176492"/>
                  <a:gd name="connsiteY2-256" fmla="*/ 305539 h 305539"/>
                  <a:gd name="connsiteX3-257" fmla="*/ 0 w 3176492"/>
                  <a:gd name="connsiteY3-258" fmla="*/ 243032 h 305539"/>
                  <a:gd name="connsiteX0-259" fmla="*/ 0 w 3176492"/>
                  <a:gd name="connsiteY0-260" fmla="*/ 240965 h 303472"/>
                  <a:gd name="connsiteX1-261" fmla="*/ 3021755 w 3176492"/>
                  <a:gd name="connsiteY1-262" fmla="*/ 25076 h 303472"/>
                  <a:gd name="connsiteX2-263" fmla="*/ 2605984 w 3176492"/>
                  <a:gd name="connsiteY2-264" fmla="*/ 303472 h 303472"/>
                  <a:gd name="connsiteX3-265" fmla="*/ 0 w 3176492"/>
                  <a:gd name="connsiteY3-266" fmla="*/ 240965 h 303472"/>
                  <a:gd name="connsiteX0-267" fmla="*/ 0 w 3176815"/>
                  <a:gd name="connsiteY0-268" fmla="*/ 269763 h 332270"/>
                  <a:gd name="connsiteX1-269" fmla="*/ 3021755 w 3176815"/>
                  <a:gd name="connsiteY1-270" fmla="*/ 53874 h 332270"/>
                  <a:gd name="connsiteX2-271" fmla="*/ 2605984 w 3176815"/>
                  <a:gd name="connsiteY2-272" fmla="*/ 332270 h 332270"/>
                  <a:gd name="connsiteX3-273" fmla="*/ 0 w 3176815"/>
                  <a:gd name="connsiteY3-274" fmla="*/ 269763 h 332270"/>
                  <a:gd name="connsiteX0-275" fmla="*/ 0 w 3176815"/>
                  <a:gd name="connsiteY0-276" fmla="*/ 278240 h 340747"/>
                  <a:gd name="connsiteX1-277" fmla="*/ 3021755 w 3176815"/>
                  <a:gd name="connsiteY1-278" fmla="*/ 62351 h 340747"/>
                  <a:gd name="connsiteX2-279" fmla="*/ 2605984 w 3176815"/>
                  <a:gd name="connsiteY2-280" fmla="*/ 340747 h 340747"/>
                  <a:gd name="connsiteX3-281" fmla="*/ 0 w 3176815"/>
                  <a:gd name="connsiteY3-282" fmla="*/ 278240 h 340747"/>
                  <a:gd name="connsiteX0-283" fmla="*/ 0 w 3197439"/>
                  <a:gd name="connsiteY0-284" fmla="*/ 216609 h 279464"/>
                  <a:gd name="connsiteX1-285" fmla="*/ 3021755 w 3197439"/>
                  <a:gd name="connsiteY1-286" fmla="*/ 720 h 279464"/>
                  <a:gd name="connsiteX2-287" fmla="*/ 2553237 w 3197439"/>
                  <a:gd name="connsiteY2-288" fmla="*/ 279464 h 279464"/>
                  <a:gd name="connsiteX3-289" fmla="*/ 0 w 3197439"/>
                  <a:gd name="connsiteY3-290" fmla="*/ 216609 h 279464"/>
                  <a:gd name="connsiteX0-291" fmla="*/ 0 w 2987344"/>
                  <a:gd name="connsiteY0-292" fmla="*/ 90263 h 153118"/>
                  <a:gd name="connsiteX1-293" fmla="*/ 2729473 w 2987344"/>
                  <a:gd name="connsiteY1-294" fmla="*/ 11674 h 153118"/>
                  <a:gd name="connsiteX2-295" fmla="*/ 2553237 w 2987344"/>
                  <a:gd name="connsiteY2-296" fmla="*/ 153118 h 153118"/>
                  <a:gd name="connsiteX3-297" fmla="*/ 0 w 2987344"/>
                  <a:gd name="connsiteY3-298" fmla="*/ 90263 h 153118"/>
                  <a:gd name="connsiteX0-299" fmla="*/ 0 w 3119645"/>
                  <a:gd name="connsiteY0-300" fmla="*/ 99218 h 147868"/>
                  <a:gd name="connsiteX1-301" fmla="*/ 2852998 w 3119645"/>
                  <a:gd name="connsiteY1-302" fmla="*/ 6424 h 147868"/>
                  <a:gd name="connsiteX2-303" fmla="*/ 2676762 w 3119645"/>
                  <a:gd name="connsiteY2-304" fmla="*/ 147868 h 147868"/>
                  <a:gd name="connsiteX3-305" fmla="*/ 0 w 3119645"/>
                  <a:gd name="connsiteY3-306" fmla="*/ 99218 h 147868"/>
                  <a:gd name="connsiteX0-307" fmla="*/ 0 w 3119645"/>
                  <a:gd name="connsiteY0-308" fmla="*/ 99218 h 147868"/>
                  <a:gd name="connsiteX1-309" fmla="*/ 2852998 w 3119645"/>
                  <a:gd name="connsiteY1-310" fmla="*/ 6424 h 147868"/>
                  <a:gd name="connsiteX2-311" fmla="*/ 2676762 w 3119645"/>
                  <a:gd name="connsiteY2-312" fmla="*/ 147868 h 147868"/>
                  <a:gd name="connsiteX3-313" fmla="*/ 0 w 3119645"/>
                  <a:gd name="connsiteY3-314" fmla="*/ 99218 h 147868"/>
                  <a:gd name="connsiteX0-315" fmla="*/ 0 w 3088045"/>
                  <a:gd name="connsiteY0-316" fmla="*/ 115294 h 163944"/>
                  <a:gd name="connsiteX1-317" fmla="*/ 2852998 w 3088045"/>
                  <a:gd name="connsiteY1-318" fmla="*/ 22500 h 163944"/>
                  <a:gd name="connsiteX2-319" fmla="*/ 2676762 w 3088045"/>
                  <a:gd name="connsiteY2-320" fmla="*/ 163944 h 163944"/>
                  <a:gd name="connsiteX3-321" fmla="*/ 0 w 3088045"/>
                  <a:gd name="connsiteY3-322" fmla="*/ 115294 h 163944"/>
                  <a:gd name="connsiteX0-323" fmla="*/ 0 w 3112374"/>
                  <a:gd name="connsiteY0-324" fmla="*/ 120017 h 168667"/>
                  <a:gd name="connsiteX1-325" fmla="*/ 2891783 w 3112374"/>
                  <a:gd name="connsiteY1-326" fmla="*/ 21016 h 168667"/>
                  <a:gd name="connsiteX2-327" fmla="*/ 2676762 w 3112374"/>
                  <a:gd name="connsiteY2-328" fmla="*/ 168667 h 168667"/>
                  <a:gd name="connsiteX3-329" fmla="*/ 0 w 3112374"/>
                  <a:gd name="connsiteY3-330" fmla="*/ 120017 h 168667"/>
                  <a:gd name="connsiteX0-331" fmla="*/ 0 w 3113205"/>
                  <a:gd name="connsiteY0-332" fmla="*/ 126601 h 175251"/>
                  <a:gd name="connsiteX1-333" fmla="*/ 2891783 w 3113205"/>
                  <a:gd name="connsiteY1-334" fmla="*/ 27600 h 175251"/>
                  <a:gd name="connsiteX2-335" fmla="*/ 2676762 w 3113205"/>
                  <a:gd name="connsiteY2-336" fmla="*/ 175251 h 175251"/>
                  <a:gd name="connsiteX3-337" fmla="*/ 0 w 3113205"/>
                  <a:gd name="connsiteY3-338" fmla="*/ 126601 h 175251"/>
                  <a:gd name="connsiteX0-339" fmla="*/ 0 w 3192406"/>
                  <a:gd name="connsiteY0-340" fmla="*/ 108781 h 157431"/>
                  <a:gd name="connsiteX1-341" fmla="*/ 3007149 w 3192406"/>
                  <a:gd name="connsiteY1-342" fmla="*/ 34306 h 157431"/>
                  <a:gd name="connsiteX2-343" fmla="*/ 2676762 w 3192406"/>
                  <a:gd name="connsiteY2-344" fmla="*/ 157431 h 157431"/>
                  <a:gd name="connsiteX3-345" fmla="*/ 0 w 3192406"/>
                  <a:gd name="connsiteY3-346" fmla="*/ 108781 h 157431"/>
                  <a:gd name="connsiteX0-347" fmla="*/ 0 w 3163370"/>
                  <a:gd name="connsiteY0-348" fmla="*/ 114829 h 163479"/>
                  <a:gd name="connsiteX1-349" fmla="*/ 2966432 w 3163370"/>
                  <a:gd name="connsiteY1-350" fmla="*/ 31698 h 163479"/>
                  <a:gd name="connsiteX2-351" fmla="*/ 2676762 w 3163370"/>
                  <a:gd name="connsiteY2-352" fmla="*/ 163479 h 163479"/>
                  <a:gd name="connsiteX3-353" fmla="*/ 0 w 3163370"/>
                  <a:gd name="connsiteY3-354" fmla="*/ 114829 h 163479"/>
                  <a:gd name="connsiteX0-355" fmla="*/ 0 w 3089751"/>
                  <a:gd name="connsiteY0-356" fmla="*/ 129839 h 178489"/>
                  <a:gd name="connsiteX1-357" fmla="*/ 2966432 w 3089751"/>
                  <a:gd name="connsiteY1-358" fmla="*/ 46708 h 178489"/>
                  <a:gd name="connsiteX2-359" fmla="*/ 2676762 w 3089751"/>
                  <a:gd name="connsiteY2-360" fmla="*/ 178489 h 178489"/>
                  <a:gd name="connsiteX3-361" fmla="*/ 0 w 3089751"/>
                  <a:gd name="connsiteY3-362" fmla="*/ 129839 h 178489"/>
                  <a:gd name="connsiteX0-363" fmla="*/ 0 w 3089751"/>
                  <a:gd name="connsiteY0-364" fmla="*/ 150843 h 199493"/>
                  <a:gd name="connsiteX1-365" fmla="*/ 2966432 w 3089751"/>
                  <a:gd name="connsiteY1-366" fmla="*/ 67712 h 199493"/>
                  <a:gd name="connsiteX2-367" fmla="*/ 2676762 w 3089751"/>
                  <a:gd name="connsiteY2-368" fmla="*/ 199493 h 199493"/>
                  <a:gd name="connsiteX3-369" fmla="*/ 0 w 3089751"/>
                  <a:gd name="connsiteY3-370" fmla="*/ 150843 h 199493"/>
                  <a:gd name="connsiteX0-371" fmla="*/ 0 w 3089751"/>
                  <a:gd name="connsiteY0-372" fmla="*/ 156747 h 205397"/>
                  <a:gd name="connsiteX1-373" fmla="*/ 2966432 w 3089751"/>
                  <a:gd name="connsiteY1-374" fmla="*/ 73616 h 205397"/>
                  <a:gd name="connsiteX2-375" fmla="*/ 2676762 w 3089751"/>
                  <a:gd name="connsiteY2-376" fmla="*/ 205397 h 205397"/>
                  <a:gd name="connsiteX3-377" fmla="*/ 0 w 3089751"/>
                  <a:gd name="connsiteY3-378" fmla="*/ 156747 h 205397"/>
                  <a:gd name="connsiteX0-379" fmla="*/ 0 w 3089751"/>
                  <a:gd name="connsiteY0-380" fmla="*/ 156747 h 205397"/>
                  <a:gd name="connsiteX1-381" fmla="*/ 2966432 w 3089751"/>
                  <a:gd name="connsiteY1-382" fmla="*/ 73616 h 205397"/>
                  <a:gd name="connsiteX2-383" fmla="*/ 2676762 w 3089751"/>
                  <a:gd name="connsiteY2-384" fmla="*/ 205397 h 205397"/>
                  <a:gd name="connsiteX3-385" fmla="*/ 0 w 3089751"/>
                  <a:gd name="connsiteY3-386" fmla="*/ 156747 h 205397"/>
                  <a:gd name="connsiteX0-387" fmla="*/ 0 w 3052522"/>
                  <a:gd name="connsiteY0-388" fmla="*/ 145792 h 194442"/>
                  <a:gd name="connsiteX1-389" fmla="*/ 2966432 w 3052522"/>
                  <a:gd name="connsiteY1-390" fmla="*/ 62661 h 194442"/>
                  <a:gd name="connsiteX2-391" fmla="*/ 2676762 w 3052522"/>
                  <a:gd name="connsiteY2-392" fmla="*/ 194442 h 194442"/>
                  <a:gd name="connsiteX3-393" fmla="*/ 0 w 3052522"/>
                  <a:gd name="connsiteY3-394" fmla="*/ 145792 h 194442"/>
                  <a:gd name="connsiteX0-395" fmla="*/ 0 w 3025531"/>
                  <a:gd name="connsiteY0-396" fmla="*/ 142730 h 191380"/>
                  <a:gd name="connsiteX1-397" fmla="*/ 2966432 w 3025531"/>
                  <a:gd name="connsiteY1-398" fmla="*/ 59599 h 191380"/>
                  <a:gd name="connsiteX2-399" fmla="*/ 2676762 w 3025531"/>
                  <a:gd name="connsiteY2-400" fmla="*/ 191380 h 191380"/>
                  <a:gd name="connsiteX3-401" fmla="*/ 0 w 3025531"/>
                  <a:gd name="connsiteY3-402" fmla="*/ 142730 h 191380"/>
                </a:gdLst>
                <a:ahLst/>
                <a:cxnLst>
                  <a:cxn ang="0">
                    <a:pos x="connsiteX0-1" y="connsiteY0-2"/>
                  </a:cxn>
                  <a:cxn ang="0">
                    <a:pos x="connsiteX1-3" y="connsiteY1-4"/>
                  </a:cxn>
                  <a:cxn ang="0">
                    <a:pos x="connsiteX2-5" y="connsiteY2-6"/>
                  </a:cxn>
                  <a:cxn ang="0">
                    <a:pos x="connsiteX3-7" y="connsiteY3-8"/>
                  </a:cxn>
                </a:cxnLst>
                <a:rect l="l" t="t" r="r" b="b"/>
                <a:pathLst>
                  <a:path w="3025531" h="191380">
                    <a:moveTo>
                      <a:pt x="0" y="142730"/>
                    </a:moveTo>
                    <a:cubicBezTo>
                      <a:pt x="796016" y="86074"/>
                      <a:pt x="2546667" y="-91706"/>
                      <a:pt x="2966432" y="59599"/>
                    </a:cubicBezTo>
                    <a:cubicBezTo>
                      <a:pt x="3024928" y="80684"/>
                      <a:pt x="3147973" y="151398"/>
                      <a:pt x="2676762" y="191380"/>
                    </a:cubicBezTo>
                    <a:lnTo>
                      <a:pt x="0" y="142730"/>
                    </a:lnTo>
                    <a:close/>
                  </a:path>
                </a:pathLst>
              </a:custGeom>
              <a:solidFill>
                <a:schemeClr val="bg1">
                  <a:lumMod val="75000"/>
                  <a:alpha val="80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6" name="ïṥḷîdê"/>
              <p:cNvSpPr/>
              <p:nvPr/>
            </p:nvSpPr>
            <p:spPr>
              <a:xfrm rot="19541401" flipH="1">
                <a:off x="4476041" y="4121050"/>
                <a:ext cx="2644879" cy="60906"/>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9216"/>
                  <a:gd name="connsiteY0-158" fmla="*/ 156348 h 228046"/>
                  <a:gd name="connsiteX1-159" fmla="*/ 2245193 w 2359216"/>
                  <a:gd name="connsiteY1-160" fmla="*/ 0 h 228046"/>
                  <a:gd name="connsiteX2-161" fmla="*/ 2359216 w 2359216"/>
                  <a:gd name="connsiteY2-162" fmla="*/ 114023 h 228046"/>
                  <a:gd name="connsiteX3-163" fmla="*/ 2359215 w 2359216"/>
                  <a:gd name="connsiteY3-164" fmla="*/ 114023 h 228046"/>
                  <a:gd name="connsiteX4-165" fmla="*/ 2245192 w 2359216"/>
                  <a:gd name="connsiteY4-166" fmla="*/ 228046 h 228046"/>
                  <a:gd name="connsiteX5-167" fmla="*/ 3565 w 2359216"/>
                  <a:gd name="connsiteY5-168" fmla="*/ 176519 h 228046"/>
                  <a:gd name="connsiteX6-169" fmla="*/ 0 w 2359216"/>
                  <a:gd name="connsiteY6-170" fmla="*/ 156348 h 228046"/>
                  <a:gd name="connsiteX0-171" fmla="*/ 0 w 2359216"/>
                  <a:gd name="connsiteY0-172" fmla="*/ 156348 h 228046"/>
                  <a:gd name="connsiteX1-173" fmla="*/ 2245193 w 2359216"/>
                  <a:gd name="connsiteY1-174" fmla="*/ 0 h 228046"/>
                  <a:gd name="connsiteX2-175" fmla="*/ 2359216 w 2359216"/>
                  <a:gd name="connsiteY2-176" fmla="*/ 114023 h 228046"/>
                  <a:gd name="connsiteX3-177" fmla="*/ 2359215 w 2359216"/>
                  <a:gd name="connsiteY3-178" fmla="*/ 114023 h 228046"/>
                  <a:gd name="connsiteX4-179" fmla="*/ 2245192 w 2359216"/>
                  <a:gd name="connsiteY4-180" fmla="*/ 228046 h 228046"/>
                  <a:gd name="connsiteX5-181" fmla="*/ 2003658 w 2359216"/>
                  <a:gd name="connsiteY5-182" fmla="*/ 223654 h 228046"/>
                  <a:gd name="connsiteX6-183" fmla="*/ 3565 w 2359216"/>
                  <a:gd name="connsiteY6-184" fmla="*/ 176519 h 228046"/>
                  <a:gd name="connsiteX7-185" fmla="*/ 0 w 2359216"/>
                  <a:gd name="connsiteY7-186" fmla="*/ 156348 h 228046"/>
                  <a:gd name="connsiteX0-187" fmla="*/ 0 w 2359216"/>
                  <a:gd name="connsiteY0-188" fmla="*/ 156348 h 223654"/>
                  <a:gd name="connsiteX1-189" fmla="*/ 2245193 w 2359216"/>
                  <a:gd name="connsiteY1-190" fmla="*/ 0 h 223654"/>
                  <a:gd name="connsiteX2-191" fmla="*/ 2359216 w 2359216"/>
                  <a:gd name="connsiteY2-192" fmla="*/ 114023 h 223654"/>
                  <a:gd name="connsiteX3-193" fmla="*/ 2359215 w 2359216"/>
                  <a:gd name="connsiteY3-194" fmla="*/ 114023 h 223654"/>
                  <a:gd name="connsiteX4-195" fmla="*/ 2192582 w 2359216"/>
                  <a:gd name="connsiteY4-196" fmla="*/ 161635 h 223654"/>
                  <a:gd name="connsiteX5-197" fmla="*/ 2003658 w 2359216"/>
                  <a:gd name="connsiteY5-198" fmla="*/ 223654 h 223654"/>
                  <a:gd name="connsiteX6-199" fmla="*/ 3565 w 2359216"/>
                  <a:gd name="connsiteY6-200" fmla="*/ 176519 h 223654"/>
                  <a:gd name="connsiteX7-201" fmla="*/ 0 w 2359216"/>
                  <a:gd name="connsiteY7-202" fmla="*/ 156348 h 223654"/>
                  <a:gd name="connsiteX0-203" fmla="*/ 0 w 2359216"/>
                  <a:gd name="connsiteY0-204" fmla="*/ 156348 h 223654"/>
                  <a:gd name="connsiteX1-205" fmla="*/ 2245193 w 2359216"/>
                  <a:gd name="connsiteY1-206" fmla="*/ 0 h 223654"/>
                  <a:gd name="connsiteX2-207" fmla="*/ 2359216 w 2359216"/>
                  <a:gd name="connsiteY2-208" fmla="*/ 114023 h 223654"/>
                  <a:gd name="connsiteX3-209" fmla="*/ 2359215 w 2359216"/>
                  <a:gd name="connsiteY3-210" fmla="*/ 114023 h 223654"/>
                  <a:gd name="connsiteX4-211" fmla="*/ 2238041 w 2359216"/>
                  <a:gd name="connsiteY4-212" fmla="*/ 215499 h 223654"/>
                  <a:gd name="connsiteX5-213" fmla="*/ 2003658 w 2359216"/>
                  <a:gd name="connsiteY5-214" fmla="*/ 223654 h 223654"/>
                  <a:gd name="connsiteX6-215" fmla="*/ 3565 w 2359216"/>
                  <a:gd name="connsiteY6-216" fmla="*/ 176519 h 223654"/>
                  <a:gd name="connsiteX7-217" fmla="*/ 0 w 2359216"/>
                  <a:gd name="connsiteY7-218" fmla="*/ 156348 h 2236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59216" h="223654">
                    <a:moveTo>
                      <a:pt x="0" y="156348"/>
                    </a:moveTo>
                    <a:lnTo>
                      <a:pt x="2245193" y="0"/>
                    </a:lnTo>
                    <a:cubicBezTo>
                      <a:pt x="2308166" y="0"/>
                      <a:pt x="2359216" y="51050"/>
                      <a:pt x="2359216" y="114023"/>
                    </a:cubicBezTo>
                    <a:lnTo>
                      <a:pt x="2359215" y="114023"/>
                    </a:lnTo>
                    <a:cubicBezTo>
                      <a:pt x="2359215" y="176996"/>
                      <a:pt x="2301014" y="215499"/>
                      <a:pt x="2238041" y="215499"/>
                    </a:cubicBezTo>
                    <a:lnTo>
                      <a:pt x="2003658" y="223654"/>
                    </a:lnTo>
                    <a:lnTo>
                      <a:pt x="3565" y="176519"/>
                    </a:lnTo>
                    <a:lnTo>
                      <a:pt x="0" y="156348"/>
                    </a:lnTo>
                    <a:close/>
                  </a:path>
                </a:pathLst>
              </a:custGeom>
              <a:solidFill>
                <a:schemeClr val="tx1">
                  <a:lumMod val="65000"/>
                  <a:lumOff val="35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7" name="îSľïḍê"/>
              <p:cNvSpPr/>
              <p:nvPr/>
            </p:nvSpPr>
            <p:spPr>
              <a:xfrm rot="19460488" flipH="1">
                <a:off x="4750826" y="4534343"/>
                <a:ext cx="533532" cy="277389"/>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1761 w 2351504"/>
                  <a:gd name="connsiteY0-106" fmla="*/ 161630 h 238402"/>
                  <a:gd name="connsiteX1-107" fmla="*/ 1869642 w 2351504"/>
                  <a:gd name="connsiteY1-108" fmla="*/ 22422 h 238402"/>
                  <a:gd name="connsiteX2-109" fmla="*/ 2237481 w 2351504"/>
                  <a:gd name="connsiteY2-110" fmla="*/ 10356 h 238402"/>
                  <a:gd name="connsiteX3-111" fmla="*/ 2351504 w 2351504"/>
                  <a:gd name="connsiteY3-112" fmla="*/ 124379 h 238402"/>
                  <a:gd name="connsiteX4-113" fmla="*/ 2351503 w 2351504"/>
                  <a:gd name="connsiteY4-114" fmla="*/ 124379 h 238402"/>
                  <a:gd name="connsiteX5-115" fmla="*/ 2237480 w 2351504"/>
                  <a:gd name="connsiteY5-116" fmla="*/ 238402 h 238402"/>
                  <a:gd name="connsiteX6-117" fmla="*/ 1761 w 2351504"/>
                  <a:gd name="connsiteY6-118" fmla="*/ 161630 h 238402"/>
                  <a:gd name="connsiteX0-119" fmla="*/ 1761 w 2351504"/>
                  <a:gd name="connsiteY0-120" fmla="*/ 161630 h 245163"/>
                  <a:gd name="connsiteX1-121" fmla="*/ 1869642 w 2351504"/>
                  <a:gd name="connsiteY1-122" fmla="*/ 22422 h 245163"/>
                  <a:gd name="connsiteX2-123" fmla="*/ 2237481 w 2351504"/>
                  <a:gd name="connsiteY2-124" fmla="*/ 10356 h 245163"/>
                  <a:gd name="connsiteX3-125" fmla="*/ 2351504 w 2351504"/>
                  <a:gd name="connsiteY3-126" fmla="*/ 124379 h 245163"/>
                  <a:gd name="connsiteX4-127" fmla="*/ 2351503 w 2351504"/>
                  <a:gd name="connsiteY4-128" fmla="*/ 124379 h 245163"/>
                  <a:gd name="connsiteX5-129" fmla="*/ 2237480 w 2351504"/>
                  <a:gd name="connsiteY5-130" fmla="*/ 238402 h 245163"/>
                  <a:gd name="connsiteX6-131" fmla="*/ 1872854 w 2351504"/>
                  <a:gd name="connsiteY6-132" fmla="*/ 224430 h 245163"/>
                  <a:gd name="connsiteX7-133" fmla="*/ 1761 w 2351504"/>
                  <a:gd name="connsiteY7-134" fmla="*/ 161630 h 245163"/>
                  <a:gd name="connsiteX0-135" fmla="*/ 47412 w 526062"/>
                  <a:gd name="connsiteY0-136" fmla="*/ 224430 h 251302"/>
                  <a:gd name="connsiteX1-137" fmla="*/ 44200 w 526062"/>
                  <a:gd name="connsiteY1-138" fmla="*/ 22422 h 251302"/>
                  <a:gd name="connsiteX2-139" fmla="*/ 412039 w 526062"/>
                  <a:gd name="connsiteY2-140" fmla="*/ 10356 h 251302"/>
                  <a:gd name="connsiteX3-141" fmla="*/ 526062 w 526062"/>
                  <a:gd name="connsiteY3-142" fmla="*/ 124379 h 251302"/>
                  <a:gd name="connsiteX4-143" fmla="*/ 526061 w 526062"/>
                  <a:gd name="connsiteY4-144" fmla="*/ 124379 h 251302"/>
                  <a:gd name="connsiteX5-145" fmla="*/ 412038 w 526062"/>
                  <a:gd name="connsiteY5-146" fmla="*/ 238402 h 251302"/>
                  <a:gd name="connsiteX6-147" fmla="*/ 47412 w 526062"/>
                  <a:gd name="connsiteY6-148" fmla="*/ 224430 h 251302"/>
                  <a:gd name="connsiteX0-149" fmla="*/ 47412 w 526062"/>
                  <a:gd name="connsiteY0-150" fmla="*/ 227983 h 254855"/>
                  <a:gd name="connsiteX1-151" fmla="*/ 44200 w 526062"/>
                  <a:gd name="connsiteY1-152" fmla="*/ 25975 h 254855"/>
                  <a:gd name="connsiteX2-153" fmla="*/ 426221 w 526062"/>
                  <a:gd name="connsiteY2-154" fmla="*/ 8691 h 254855"/>
                  <a:gd name="connsiteX3-155" fmla="*/ 526062 w 526062"/>
                  <a:gd name="connsiteY3-156" fmla="*/ 127932 h 254855"/>
                  <a:gd name="connsiteX4-157" fmla="*/ 526061 w 526062"/>
                  <a:gd name="connsiteY4-158" fmla="*/ 127932 h 254855"/>
                  <a:gd name="connsiteX5-159" fmla="*/ 412038 w 526062"/>
                  <a:gd name="connsiteY5-160" fmla="*/ 241955 h 254855"/>
                  <a:gd name="connsiteX6-161" fmla="*/ 47412 w 526062"/>
                  <a:gd name="connsiteY6-162" fmla="*/ 227983 h 254855"/>
                  <a:gd name="connsiteX0-163" fmla="*/ 47412 w 526062"/>
                  <a:gd name="connsiteY0-164" fmla="*/ 223853 h 250725"/>
                  <a:gd name="connsiteX1-165" fmla="*/ 44200 w 526062"/>
                  <a:gd name="connsiteY1-166" fmla="*/ 21845 h 250725"/>
                  <a:gd name="connsiteX2-167" fmla="*/ 426221 w 526062"/>
                  <a:gd name="connsiteY2-168" fmla="*/ 4561 h 250725"/>
                  <a:gd name="connsiteX3-169" fmla="*/ 526062 w 526062"/>
                  <a:gd name="connsiteY3-170" fmla="*/ 123802 h 250725"/>
                  <a:gd name="connsiteX4-171" fmla="*/ 526061 w 526062"/>
                  <a:gd name="connsiteY4-172" fmla="*/ 123802 h 250725"/>
                  <a:gd name="connsiteX5-173" fmla="*/ 412038 w 526062"/>
                  <a:gd name="connsiteY5-174" fmla="*/ 237825 h 250725"/>
                  <a:gd name="connsiteX6-175" fmla="*/ 47412 w 526062"/>
                  <a:gd name="connsiteY6-176" fmla="*/ 223853 h 250725"/>
                  <a:gd name="connsiteX0-177" fmla="*/ 47412 w 526062"/>
                  <a:gd name="connsiteY0-178" fmla="*/ 219292 h 246164"/>
                  <a:gd name="connsiteX1-179" fmla="*/ 44200 w 526062"/>
                  <a:gd name="connsiteY1-180" fmla="*/ 17284 h 246164"/>
                  <a:gd name="connsiteX2-181" fmla="*/ 426221 w 526062"/>
                  <a:gd name="connsiteY2-182" fmla="*/ 0 h 246164"/>
                  <a:gd name="connsiteX3-183" fmla="*/ 526062 w 526062"/>
                  <a:gd name="connsiteY3-184" fmla="*/ 119241 h 246164"/>
                  <a:gd name="connsiteX4-185" fmla="*/ 526061 w 526062"/>
                  <a:gd name="connsiteY4-186" fmla="*/ 119241 h 246164"/>
                  <a:gd name="connsiteX5-187" fmla="*/ 412038 w 526062"/>
                  <a:gd name="connsiteY5-188" fmla="*/ 233264 h 246164"/>
                  <a:gd name="connsiteX6-189" fmla="*/ 47412 w 526062"/>
                  <a:gd name="connsiteY6-190" fmla="*/ 219292 h 246164"/>
                  <a:gd name="connsiteX0-191" fmla="*/ 47412 w 526062"/>
                  <a:gd name="connsiteY0-192" fmla="*/ 221598 h 248470"/>
                  <a:gd name="connsiteX1-193" fmla="*/ 44200 w 526062"/>
                  <a:gd name="connsiteY1-194" fmla="*/ 19590 h 248470"/>
                  <a:gd name="connsiteX2-195" fmla="*/ 426221 w 526062"/>
                  <a:gd name="connsiteY2-196" fmla="*/ 2306 h 248470"/>
                  <a:gd name="connsiteX3-197" fmla="*/ 526062 w 526062"/>
                  <a:gd name="connsiteY3-198" fmla="*/ 121547 h 248470"/>
                  <a:gd name="connsiteX4-199" fmla="*/ 526061 w 526062"/>
                  <a:gd name="connsiteY4-200" fmla="*/ 121547 h 248470"/>
                  <a:gd name="connsiteX5-201" fmla="*/ 412038 w 526062"/>
                  <a:gd name="connsiteY5-202" fmla="*/ 235570 h 248470"/>
                  <a:gd name="connsiteX6-203" fmla="*/ 47412 w 526062"/>
                  <a:gd name="connsiteY6-204" fmla="*/ 221598 h 248470"/>
                  <a:gd name="connsiteX0-205" fmla="*/ 47412 w 526062"/>
                  <a:gd name="connsiteY0-206" fmla="*/ 219292 h 246164"/>
                  <a:gd name="connsiteX1-207" fmla="*/ 44200 w 526062"/>
                  <a:gd name="connsiteY1-208" fmla="*/ 17284 h 246164"/>
                  <a:gd name="connsiteX2-209" fmla="*/ 426221 w 526062"/>
                  <a:gd name="connsiteY2-210" fmla="*/ 0 h 246164"/>
                  <a:gd name="connsiteX3-211" fmla="*/ 526062 w 526062"/>
                  <a:gd name="connsiteY3-212" fmla="*/ 119241 h 246164"/>
                  <a:gd name="connsiteX4-213" fmla="*/ 526061 w 526062"/>
                  <a:gd name="connsiteY4-214" fmla="*/ 119241 h 246164"/>
                  <a:gd name="connsiteX5-215" fmla="*/ 412038 w 526062"/>
                  <a:gd name="connsiteY5-216" fmla="*/ 233264 h 246164"/>
                  <a:gd name="connsiteX6-217" fmla="*/ 47412 w 526062"/>
                  <a:gd name="connsiteY6-218" fmla="*/ 219292 h 246164"/>
                  <a:gd name="connsiteX0-219" fmla="*/ 47412 w 526062"/>
                  <a:gd name="connsiteY0-220" fmla="*/ 219292 h 233264"/>
                  <a:gd name="connsiteX1-221" fmla="*/ 44200 w 526062"/>
                  <a:gd name="connsiteY1-222" fmla="*/ 17284 h 233264"/>
                  <a:gd name="connsiteX2-223" fmla="*/ 426221 w 526062"/>
                  <a:gd name="connsiteY2-224" fmla="*/ 0 h 233264"/>
                  <a:gd name="connsiteX3-225" fmla="*/ 526062 w 526062"/>
                  <a:gd name="connsiteY3-226" fmla="*/ 119241 h 233264"/>
                  <a:gd name="connsiteX4-227" fmla="*/ 526061 w 526062"/>
                  <a:gd name="connsiteY4-228" fmla="*/ 119241 h 233264"/>
                  <a:gd name="connsiteX5-229" fmla="*/ 412038 w 526062"/>
                  <a:gd name="connsiteY5-230" fmla="*/ 233264 h 233264"/>
                  <a:gd name="connsiteX6-231" fmla="*/ 47412 w 526062"/>
                  <a:gd name="connsiteY6-232" fmla="*/ 219292 h 233264"/>
                  <a:gd name="connsiteX0-233" fmla="*/ 47412 w 526062"/>
                  <a:gd name="connsiteY0-234" fmla="*/ 219292 h 236453"/>
                  <a:gd name="connsiteX1-235" fmla="*/ 44200 w 526062"/>
                  <a:gd name="connsiteY1-236" fmla="*/ 17284 h 236453"/>
                  <a:gd name="connsiteX2-237" fmla="*/ 426221 w 526062"/>
                  <a:gd name="connsiteY2-238" fmla="*/ 0 h 236453"/>
                  <a:gd name="connsiteX3-239" fmla="*/ 526062 w 526062"/>
                  <a:gd name="connsiteY3-240" fmla="*/ 119241 h 236453"/>
                  <a:gd name="connsiteX4-241" fmla="*/ 526061 w 526062"/>
                  <a:gd name="connsiteY4-242" fmla="*/ 119241 h 236453"/>
                  <a:gd name="connsiteX5-243" fmla="*/ 306928 w 526062"/>
                  <a:gd name="connsiteY5-244" fmla="*/ 236453 h 236453"/>
                  <a:gd name="connsiteX6-245" fmla="*/ 47412 w 526062"/>
                  <a:gd name="connsiteY6-246" fmla="*/ 219292 h 236453"/>
                  <a:gd name="connsiteX0-247" fmla="*/ 47412 w 526062"/>
                  <a:gd name="connsiteY0-248" fmla="*/ 219292 h 236453"/>
                  <a:gd name="connsiteX1-249" fmla="*/ 44200 w 526062"/>
                  <a:gd name="connsiteY1-250" fmla="*/ 17284 h 236453"/>
                  <a:gd name="connsiteX2-251" fmla="*/ 426221 w 526062"/>
                  <a:gd name="connsiteY2-252" fmla="*/ 0 h 236453"/>
                  <a:gd name="connsiteX3-253" fmla="*/ 526062 w 526062"/>
                  <a:gd name="connsiteY3-254" fmla="*/ 119241 h 236453"/>
                  <a:gd name="connsiteX4-255" fmla="*/ 511318 w 526062"/>
                  <a:gd name="connsiteY4-256" fmla="*/ 101771 h 236453"/>
                  <a:gd name="connsiteX5-257" fmla="*/ 306928 w 526062"/>
                  <a:gd name="connsiteY5-258" fmla="*/ 236453 h 236453"/>
                  <a:gd name="connsiteX6-259" fmla="*/ 47412 w 526062"/>
                  <a:gd name="connsiteY6-260" fmla="*/ 219292 h 236453"/>
                  <a:gd name="connsiteX0-261" fmla="*/ 47412 w 526062"/>
                  <a:gd name="connsiteY0-262" fmla="*/ 219292 h 236453"/>
                  <a:gd name="connsiteX1-263" fmla="*/ 44200 w 526062"/>
                  <a:gd name="connsiteY1-264" fmla="*/ 17284 h 236453"/>
                  <a:gd name="connsiteX2-265" fmla="*/ 426221 w 526062"/>
                  <a:gd name="connsiteY2-266" fmla="*/ 0 h 236453"/>
                  <a:gd name="connsiteX3-267" fmla="*/ 526062 w 526062"/>
                  <a:gd name="connsiteY3-268" fmla="*/ 119241 h 236453"/>
                  <a:gd name="connsiteX4-269" fmla="*/ 511318 w 526062"/>
                  <a:gd name="connsiteY4-270" fmla="*/ 101771 h 236453"/>
                  <a:gd name="connsiteX5-271" fmla="*/ 306928 w 526062"/>
                  <a:gd name="connsiteY5-272" fmla="*/ 236453 h 236453"/>
                  <a:gd name="connsiteX6-273" fmla="*/ 47412 w 526062"/>
                  <a:gd name="connsiteY6-274" fmla="*/ 219292 h 236453"/>
                  <a:gd name="connsiteX0-275" fmla="*/ 47412 w 517590"/>
                  <a:gd name="connsiteY0-276" fmla="*/ 219292 h 236453"/>
                  <a:gd name="connsiteX1-277" fmla="*/ 44200 w 517590"/>
                  <a:gd name="connsiteY1-278" fmla="*/ 17284 h 236453"/>
                  <a:gd name="connsiteX2-279" fmla="*/ 426221 w 517590"/>
                  <a:gd name="connsiteY2-280" fmla="*/ 0 h 236453"/>
                  <a:gd name="connsiteX3-281" fmla="*/ 511318 w 517590"/>
                  <a:gd name="connsiteY3-282" fmla="*/ 101771 h 236453"/>
                  <a:gd name="connsiteX4-283" fmla="*/ 306928 w 517590"/>
                  <a:gd name="connsiteY4-284" fmla="*/ 236453 h 236453"/>
                  <a:gd name="connsiteX5-285" fmla="*/ 47412 w 517590"/>
                  <a:gd name="connsiteY5-286" fmla="*/ 219292 h 236453"/>
                  <a:gd name="connsiteX0-287" fmla="*/ 47412 w 511318"/>
                  <a:gd name="connsiteY0-288" fmla="*/ 219292 h 236453"/>
                  <a:gd name="connsiteX1-289" fmla="*/ 44200 w 511318"/>
                  <a:gd name="connsiteY1-290" fmla="*/ 17284 h 236453"/>
                  <a:gd name="connsiteX2-291" fmla="*/ 426221 w 511318"/>
                  <a:gd name="connsiteY2-292" fmla="*/ 0 h 236453"/>
                  <a:gd name="connsiteX3-293" fmla="*/ 511318 w 511318"/>
                  <a:gd name="connsiteY3-294" fmla="*/ 101771 h 236453"/>
                  <a:gd name="connsiteX4-295" fmla="*/ 306928 w 511318"/>
                  <a:gd name="connsiteY4-296" fmla="*/ 236453 h 236453"/>
                  <a:gd name="connsiteX5-297" fmla="*/ 47412 w 511318"/>
                  <a:gd name="connsiteY5-298" fmla="*/ 219292 h 236453"/>
                  <a:gd name="connsiteX0-299" fmla="*/ 47412 w 511318"/>
                  <a:gd name="connsiteY0-300" fmla="*/ 219292 h 236453"/>
                  <a:gd name="connsiteX1-301" fmla="*/ 44200 w 511318"/>
                  <a:gd name="connsiteY1-302" fmla="*/ 17284 h 236453"/>
                  <a:gd name="connsiteX2-303" fmla="*/ 426221 w 511318"/>
                  <a:gd name="connsiteY2-304" fmla="*/ 0 h 236453"/>
                  <a:gd name="connsiteX3-305" fmla="*/ 511318 w 511318"/>
                  <a:gd name="connsiteY3-306" fmla="*/ 101771 h 236453"/>
                  <a:gd name="connsiteX4-307" fmla="*/ 306928 w 511318"/>
                  <a:gd name="connsiteY4-308" fmla="*/ 236453 h 236453"/>
                  <a:gd name="connsiteX5-309" fmla="*/ 47412 w 511318"/>
                  <a:gd name="connsiteY5-310" fmla="*/ 219292 h 236453"/>
                  <a:gd name="connsiteX0-311" fmla="*/ 47412 w 511318"/>
                  <a:gd name="connsiteY0-312" fmla="*/ 219292 h 238758"/>
                  <a:gd name="connsiteX1-313" fmla="*/ 44200 w 511318"/>
                  <a:gd name="connsiteY1-314" fmla="*/ 17284 h 238758"/>
                  <a:gd name="connsiteX2-315" fmla="*/ 426221 w 511318"/>
                  <a:gd name="connsiteY2-316" fmla="*/ 0 h 238758"/>
                  <a:gd name="connsiteX3-317" fmla="*/ 511318 w 511318"/>
                  <a:gd name="connsiteY3-318" fmla="*/ 101771 h 238758"/>
                  <a:gd name="connsiteX4-319" fmla="*/ 306928 w 511318"/>
                  <a:gd name="connsiteY4-320" fmla="*/ 236453 h 238758"/>
                  <a:gd name="connsiteX5-321" fmla="*/ 47412 w 511318"/>
                  <a:gd name="connsiteY5-322" fmla="*/ 219292 h 238758"/>
                  <a:gd name="connsiteX0-323" fmla="*/ 47412 w 527343"/>
                  <a:gd name="connsiteY0-324" fmla="*/ 219292 h 238694"/>
                  <a:gd name="connsiteX1-325" fmla="*/ 44200 w 527343"/>
                  <a:gd name="connsiteY1-326" fmla="*/ 17284 h 238694"/>
                  <a:gd name="connsiteX2-327" fmla="*/ 426221 w 527343"/>
                  <a:gd name="connsiteY2-328" fmla="*/ 0 h 238694"/>
                  <a:gd name="connsiteX3-329" fmla="*/ 527343 w 527343"/>
                  <a:gd name="connsiteY3-330" fmla="*/ 98736 h 238694"/>
                  <a:gd name="connsiteX4-331" fmla="*/ 306928 w 527343"/>
                  <a:gd name="connsiteY4-332" fmla="*/ 236453 h 238694"/>
                  <a:gd name="connsiteX5-333" fmla="*/ 47412 w 527343"/>
                  <a:gd name="connsiteY5-334" fmla="*/ 219292 h 238694"/>
                  <a:gd name="connsiteX0-335" fmla="*/ 47412 w 527343"/>
                  <a:gd name="connsiteY0-336" fmla="*/ 219292 h 238694"/>
                  <a:gd name="connsiteX1-337" fmla="*/ 44200 w 527343"/>
                  <a:gd name="connsiteY1-338" fmla="*/ 17284 h 238694"/>
                  <a:gd name="connsiteX2-339" fmla="*/ 426221 w 527343"/>
                  <a:gd name="connsiteY2-340" fmla="*/ 0 h 238694"/>
                  <a:gd name="connsiteX3-341" fmla="*/ 527343 w 527343"/>
                  <a:gd name="connsiteY3-342" fmla="*/ 98736 h 238694"/>
                  <a:gd name="connsiteX4-343" fmla="*/ 306928 w 527343"/>
                  <a:gd name="connsiteY4-344" fmla="*/ 236453 h 238694"/>
                  <a:gd name="connsiteX5-345" fmla="*/ 47412 w 527343"/>
                  <a:gd name="connsiteY5-346" fmla="*/ 219292 h 238694"/>
                  <a:gd name="connsiteX0-347" fmla="*/ 49752 w 525280"/>
                  <a:gd name="connsiteY0-348" fmla="*/ 236732 h 238694"/>
                  <a:gd name="connsiteX1-349" fmla="*/ 42137 w 525280"/>
                  <a:gd name="connsiteY1-350" fmla="*/ 17284 h 238694"/>
                  <a:gd name="connsiteX2-351" fmla="*/ 424158 w 525280"/>
                  <a:gd name="connsiteY2-352" fmla="*/ 0 h 238694"/>
                  <a:gd name="connsiteX3-353" fmla="*/ 525280 w 525280"/>
                  <a:gd name="connsiteY3-354" fmla="*/ 98736 h 238694"/>
                  <a:gd name="connsiteX4-355" fmla="*/ 304865 w 525280"/>
                  <a:gd name="connsiteY4-356" fmla="*/ 236453 h 238694"/>
                  <a:gd name="connsiteX5-357" fmla="*/ 49752 w 525280"/>
                  <a:gd name="connsiteY5-358" fmla="*/ 236732 h 238694"/>
                  <a:gd name="connsiteX0-359" fmla="*/ 49752 w 525280"/>
                  <a:gd name="connsiteY0-360" fmla="*/ 236732 h 244634"/>
                  <a:gd name="connsiteX1-361" fmla="*/ 42137 w 525280"/>
                  <a:gd name="connsiteY1-362" fmla="*/ 17284 h 244634"/>
                  <a:gd name="connsiteX2-363" fmla="*/ 424158 w 525280"/>
                  <a:gd name="connsiteY2-364" fmla="*/ 0 h 244634"/>
                  <a:gd name="connsiteX3-365" fmla="*/ 525280 w 525280"/>
                  <a:gd name="connsiteY3-366" fmla="*/ 98736 h 244634"/>
                  <a:gd name="connsiteX4-367" fmla="*/ 309979 w 525280"/>
                  <a:gd name="connsiteY4-368" fmla="*/ 242512 h 244634"/>
                  <a:gd name="connsiteX5-369" fmla="*/ 49752 w 525280"/>
                  <a:gd name="connsiteY5-370" fmla="*/ 236732 h 244634"/>
                  <a:gd name="connsiteX0-371" fmla="*/ 50427 w 525955"/>
                  <a:gd name="connsiteY0-372" fmla="*/ 236732 h 244634"/>
                  <a:gd name="connsiteX1-373" fmla="*/ 41581 w 525955"/>
                  <a:gd name="connsiteY1-374" fmla="*/ 7677 h 244634"/>
                  <a:gd name="connsiteX2-375" fmla="*/ 424833 w 525955"/>
                  <a:gd name="connsiteY2-376" fmla="*/ 0 h 244634"/>
                  <a:gd name="connsiteX3-377" fmla="*/ 525955 w 525955"/>
                  <a:gd name="connsiteY3-378" fmla="*/ 98736 h 244634"/>
                  <a:gd name="connsiteX4-379" fmla="*/ 310654 w 525955"/>
                  <a:gd name="connsiteY4-380" fmla="*/ 242512 h 244634"/>
                  <a:gd name="connsiteX5-381" fmla="*/ 50427 w 525955"/>
                  <a:gd name="connsiteY5-382" fmla="*/ 236732 h 244634"/>
                  <a:gd name="connsiteX0-383" fmla="*/ 50427 w 525955"/>
                  <a:gd name="connsiteY0-384" fmla="*/ 236732 h 244634"/>
                  <a:gd name="connsiteX1-385" fmla="*/ 41581 w 525955"/>
                  <a:gd name="connsiteY1-386" fmla="*/ 7677 h 244634"/>
                  <a:gd name="connsiteX2-387" fmla="*/ 424833 w 525955"/>
                  <a:gd name="connsiteY2-388" fmla="*/ 0 h 244634"/>
                  <a:gd name="connsiteX3-389" fmla="*/ 525955 w 525955"/>
                  <a:gd name="connsiteY3-390" fmla="*/ 98736 h 244634"/>
                  <a:gd name="connsiteX4-391" fmla="*/ 310654 w 525955"/>
                  <a:gd name="connsiteY4-392" fmla="*/ 242512 h 244634"/>
                  <a:gd name="connsiteX5-393" fmla="*/ 50427 w 525955"/>
                  <a:gd name="connsiteY5-394" fmla="*/ 236732 h 244634"/>
                  <a:gd name="connsiteX0-395" fmla="*/ 50427 w 525955"/>
                  <a:gd name="connsiteY0-396" fmla="*/ 236732 h 244634"/>
                  <a:gd name="connsiteX1-397" fmla="*/ 41581 w 525955"/>
                  <a:gd name="connsiteY1-398" fmla="*/ 7677 h 244634"/>
                  <a:gd name="connsiteX2-399" fmla="*/ 424833 w 525955"/>
                  <a:gd name="connsiteY2-400" fmla="*/ 0 h 244634"/>
                  <a:gd name="connsiteX3-401" fmla="*/ 525955 w 525955"/>
                  <a:gd name="connsiteY3-402" fmla="*/ 98736 h 244634"/>
                  <a:gd name="connsiteX4-403" fmla="*/ 310654 w 525955"/>
                  <a:gd name="connsiteY4-404" fmla="*/ 242512 h 244634"/>
                  <a:gd name="connsiteX5-405" fmla="*/ 50427 w 525955"/>
                  <a:gd name="connsiteY5-406" fmla="*/ 236732 h 244634"/>
                  <a:gd name="connsiteX0-407" fmla="*/ 50427 w 525955"/>
                  <a:gd name="connsiteY0-408" fmla="*/ 236732 h 244634"/>
                  <a:gd name="connsiteX1-409" fmla="*/ 41581 w 525955"/>
                  <a:gd name="connsiteY1-410" fmla="*/ 7677 h 244634"/>
                  <a:gd name="connsiteX2-411" fmla="*/ 424833 w 525955"/>
                  <a:gd name="connsiteY2-412" fmla="*/ 0 h 244634"/>
                  <a:gd name="connsiteX3-413" fmla="*/ 525955 w 525955"/>
                  <a:gd name="connsiteY3-414" fmla="*/ 98736 h 244634"/>
                  <a:gd name="connsiteX4-415" fmla="*/ 310654 w 525955"/>
                  <a:gd name="connsiteY4-416" fmla="*/ 242512 h 244634"/>
                  <a:gd name="connsiteX5-417" fmla="*/ 50427 w 525955"/>
                  <a:gd name="connsiteY5-418" fmla="*/ 236732 h 244634"/>
                  <a:gd name="connsiteX0-419" fmla="*/ 50427 w 526475"/>
                  <a:gd name="connsiteY0-420" fmla="*/ 236732 h 244838"/>
                  <a:gd name="connsiteX1-421" fmla="*/ 41581 w 526475"/>
                  <a:gd name="connsiteY1-422" fmla="*/ 7677 h 244838"/>
                  <a:gd name="connsiteX2-423" fmla="*/ 424833 w 526475"/>
                  <a:gd name="connsiteY2-424" fmla="*/ 0 h 244838"/>
                  <a:gd name="connsiteX3-425" fmla="*/ 525955 w 526475"/>
                  <a:gd name="connsiteY3-426" fmla="*/ 98736 h 244838"/>
                  <a:gd name="connsiteX4-427" fmla="*/ 310654 w 526475"/>
                  <a:gd name="connsiteY4-428" fmla="*/ 242512 h 244838"/>
                  <a:gd name="connsiteX5-429" fmla="*/ 50427 w 526475"/>
                  <a:gd name="connsiteY5-430" fmla="*/ 236732 h 244838"/>
                  <a:gd name="connsiteX0-431" fmla="*/ 50427 w 526475"/>
                  <a:gd name="connsiteY0-432" fmla="*/ 236732 h 244838"/>
                  <a:gd name="connsiteX1-433" fmla="*/ 41581 w 526475"/>
                  <a:gd name="connsiteY1-434" fmla="*/ 7677 h 244838"/>
                  <a:gd name="connsiteX2-435" fmla="*/ 424833 w 526475"/>
                  <a:gd name="connsiteY2-436" fmla="*/ 0 h 244838"/>
                  <a:gd name="connsiteX3-437" fmla="*/ 525955 w 526475"/>
                  <a:gd name="connsiteY3-438" fmla="*/ 98736 h 244838"/>
                  <a:gd name="connsiteX4-439" fmla="*/ 310654 w 526475"/>
                  <a:gd name="connsiteY4-440" fmla="*/ 242512 h 244838"/>
                  <a:gd name="connsiteX5-441" fmla="*/ 50427 w 526475"/>
                  <a:gd name="connsiteY5-442" fmla="*/ 236732 h 244838"/>
                  <a:gd name="connsiteX0-443" fmla="*/ 50820 w 526868"/>
                  <a:gd name="connsiteY0-444" fmla="*/ 236732 h 244838"/>
                  <a:gd name="connsiteX1-445" fmla="*/ 41264 w 526868"/>
                  <a:gd name="connsiteY1-446" fmla="*/ 19057 h 244838"/>
                  <a:gd name="connsiteX2-447" fmla="*/ 425226 w 526868"/>
                  <a:gd name="connsiteY2-448" fmla="*/ 0 h 244838"/>
                  <a:gd name="connsiteX3-449" fmla="*/ 526348 w 526868"/>
                  <a:gd name="connsiteY3-450" fmla="*/ 98736 h 244838"/>
                  <a:gd name="connsiteX4-451" fmla="*/ 311047 w 526868"/>
                  <a:gd name="connsiteY4-452" fmla="*/ 242512 h 244838"/>
                  <a:gd name="connsiteX5-453" fmla="*/ 50820 w 526868"/>
                  <a:gd name="connsiteY5-454" fmla="*/ 236732 h 244838"/>
                  <a:gd name="connsiteX0-455" fmla="*/ 50820 w 526879"/>
                  <a:gd name="connsiteY0-456" fmla="*/ 236732 h 242595"/>
                  <a:gd name="connsiteX1-457" fmla="*/ 41264 w 526879"/>
                  <a:gd name="connsiteY1-458" fmla="*/ 19057 h 242595"/>
                  <a:gd name="connsiteX2-459" fmla="*/ 425226 w 526879"/>
                  <a:gd name="connsiteY2-460" fmla="*/ 0 h 242595"/>
                  <a:gd name="connsiteX3-461" fmla="*/ 526348 w 526879"/>
                  <a:gd name="connsiteY3-462" fmla="*/ 98736 h 242595"/>
                  <a:gd name="connsiteX4-463" fmla="*/ 311047 w 526879"/>
                  <a:gd name="connsiteY4-464" fmla="*/ 242512 h 242595"/>
                  <a:gd name="connsiteX5-465" fmla="*/ 50820 w 526879"/>
                  <a:gd name="connsiteY5-466" fmla="*/ 236732 h 242595"/>
                  <a:gd name="connsiteX0-467" fmla="*/ 50820 w 526879"/>
                  <a:gd name="connsiteY0-468" fmla="*/ 236772 h 242635"/>
                  <a:gd name="connsiteX1-469" fmla="*/ 41264 w 526879"/>
                  <a:gd name="connsiteY1-470" fmla="*/ 19097 h 242635"/>
                  <a:gd name="connsiteX2-471" fmla="*/ 425226 w 526879"/>
                  <a:gd name="connsiteY2-472" fmla="*/ 40 h 242635"/>
                  <a:gd name="connsiteX3-473" fmla="*/ 526348 w 526879"/>
                  <a:gd name="connsiteY3-474" fmla="*/ 98776 h 242635"/>
                  <a:gd name="connsiteX4-475" fmla="*/ 311047 w 526879"/>
                  <a:gd name="connsiteY4-476" fmla="*/ 242552 h 242635"/>
                  <a:gd name="connsiteX5-477" fmla="*/ 50820 w 526879"/>
                  <a:gd name="connsiteY5-478" fmla="*/ 236772 h 242635"/>
                  <a:gd name="connsiteX0-479" fmla="*/ 50820 w 526879"/>
                  <a:gd name="connsiteY0-480" fmla="*/ 236732 h 242595"/>
                  <a:gd name="connsiteX1-481" fmla="*/ 41264 w 526879"/>
                  <a:gd name="connsiteY1-482" fmla="*/ 19057 h 242595"/>
                  <a:gd name="connsiteX2-483" fmla="*/ 425226 w 526879"/>
                  <a:gd name="connsiteY2-484" fmla="*/ 0 h 242595"/>
                  <a:gd name="connsiteX3-485" fmla="*/ 526348 w 526879"/>
                  <a:gd name="connsiteY3-486" fmla="*/ 98736 h 242595"/>
                  <a:gd name="connsiteX4-487" fmla="*/ 311047 w 526879"/>
                  <a:gd name="connsiteY4-488" fmla="*/ 242512 h 242595"/>
                  <a:gd name="connsiteX5-489" fmla="*/ 50820 w 526879"/>
                  <a:gd name="connsiteY5-490" fmla="*/ 236732 h 242595"/>
                  <a:gd name="connsiteX0-491" fmla="*/ 50820 w 526879"/>
                  <a:gd name="connsiteY0-492" fmla="*/ 238658 h 244521"/>
                  <a:gd name="connsiteX1-493" fmla="*/ 41264 w 526879"/>
                  <a:gd name="connsiteY1-494" fmla="*/ 20983 h 244521"/>
                  <a:gd name="connsiteX2-495" fmla="*/ 368587 w 526879"/>
                  <a:gd name="connsiteY2-496" fmla="*/ 0 h 244521"/>
                  <a:gd name="connsiteX3-497" fmla="*/ 526348 w 526879"/>
                  <a:gd name="connsiteY3-498" fmla="*/ 100662 h 244521"/>
                  <a:gd name="connsiteX4-499" fmla="*/ 311047 w 526879"/>
                  <a:gd name="connsiteY4-500" fmla="*/ 244438 h 244521"/>
                  <a:gd name="connsiteX5-501" fmla="*/ 50820 w 526879"/>
                  <a:gd name="connsiteY5-502" fmla="*/ 238658 h 244521"/>
                  <a:gd name="connsiteX0-503" fmla="*/ 50820 w 526879"/>
                  <a:gd name="connsiteY0-504" fmla="*/ 238660 h 244523"/>
                  <a:gd name="connsiteX1-505" fmla="*/ 41264 w 526879"/>
                  <a:gd name="connsiteY1-506" fmla="*/ 20985 h 244523"/>
                  <a:gd name="connsiteX2-507" fmla="*/ 368587 w 526879"/>
                  <a:gd name="connsiteY2-508" fmla="*/ 2 h 244523"/>
                  <a:gd name="connsiteX3-509" fmla="*/ 526348 w 526879"/>
                  <a:gd name="connsiteY3-510" fmla="*/ 100664 h 244523"/>
                  <a:gd name="connsiteX4-511" fmla="*/ 311047 w 526879"/>
                  <a:gd name="connsiteY4-512" fmla="*/ 244440 h 244523"/>
                  <a:gd name="connsiteX5-513" fmla="*/ 50820 w 526879"/>
                  <a:gd name="connsiteY5-514" fmla="*/ 238660 h 244523"/>
                  <a:gd name="connsiteX0-515" fmla="*/ 50820 w 526879"/>
                  <a:gd name="connsiteY0-516" fmla="*/ 240252 h 246115"/>
                  <a:gd name="connsiteX1-517" fmla="*/ 41264 w 526879"/>
                  <a:gd name="connsiteY1-518" fmla="*/ 22577 h 246115"/>
                  <a:gd name="connsiteX2-519" fmla="*/ 368587 w 526879"/>
                  <a:gd name="connsiteY2-520" fmla="*/ 1594 h 246115"/>
                  <a:gd name="connsiteX3-521" fmla="*/ 526348 w 526879"/>
                  <a:gd name="connsiteY3-522" fmla="*/ 102256 h 246115"/>
                  <a:gd name="connsiteX4-523" fmla="*/ 311047 w 526879"/>
                  <a:gd name="connsiteY4-524" fmla="*/ 246032 h 246115"/>
                  <a:gd name="connsiteX5-525" fmla="*/ 50820 w 526879"/>
                  <a:gd name="connsiteY5-526" fmla="*/ 240252 h 246115"/>
                  <a:gd name="connsiteX0-527" fmla="*/ 50820 w 526879"/>
                  <a:gd name="connsiteY0-528" fmla="*/ 240191 h 246054"/>
                  <a:gd name="connsiteX1-529" fmla="*/ 41264 w 526879"/>
                  <a:gd name="connsiteY1-530" fmla="*/ 22516 h 246054"/>
                  <a:gd name="connsiteX2-531" fmla="*/ 368587 w 526879"/>
                  <a:gd name="connsiteY2-532" fmla="*/ 1533 h 246054"/>
                  <a:gd name="connsiteX3-533" fmla="*/ 526348 w 526879"/>
                  <a:gd name="connsiteY3-534" fmla="*/ 102195 h 246054"/>
                  <a:gd name="connsiteX4-535" fmla="*/ 311047 w 526879"/>
                  <a:gd name="connsiteY4-536" fmla="*/ 245971 h 246054"/>
                  <a:gd name="connsiteX5-537" fmla="*/ 50820 w 526879"/>
                  <a:gd name="connsiteY5-538" fmla="*/ 240191 h 246054"/>
                  <a:gd name="connsiteX0-539" fmla="*/ 50820 w 526348"/>
                  <a:gd name="connsiteY0-540" fmla="*/ 240191 h 246120"/>
                  <a:gd name="connsiteX1-541" fmla="*/ 41264 w 526348"/>
                  <a:gd name="connsiteY1-542" fmla="*/ 22516 h 246120"/>
                  <a:gd name="connsiteX2-543" fmla="*/ 368587 w 526348"/>
                  <a:gd name="connsiteY2-544" fmla="*/ 1533 h 246120"/>
                  <a:gd name="connsiteX3-545" fmla="*/ 526348 w 526348"/>
                  <a:gd name="connsiteY3-546" fmla="*/ 102195 h 246120"/>
                  <a:gd name="connsiteX4-547" fmla="*/ 311047 w 526348"/>
                  <a:gd name="connsiteY4-548" fmla="*/ 245971 h 246120"/>
                  <a:gd name="connsiteX5-549" fmla="*/ 50820 w 526348"/>
                  <a:gd name="connsiteY5-550" fmla="*/ 240191 h 246120"/>
                  <a:gd name="connsiteX0-551" fmla="*/ 50820 w 526348"/>
                  <a:gd name="connsiteY0-552" fmla="*/ 238864 h 244793"/>
                  <a:gd name="connsiteX1-553" fmla="*/ 41264 w 526348"/>
                  <a:gd name="connsiteY1-554" fmla="*/ 21189 h 244793"/>
                  <a:gd name="connsiteX2-555" fmla="*/ 368587 w 526348"/>
                  <a:gd name="connsiteY2-556" fmla="*/ 206 h 244793"/>
                  <a:gd name="connsiteX3-557" fmla="*/ 526348 w 526348"/>
                  <a:gd name="connsiteY3-558" fmla="*/ 100868 h 244793"/>
                  <a:gd name="connsiteX4-559" fmla="*/ 311047 w 526348"/>
                  <a:gd name="connsiteY4-560" fmla="*/ 244644 h 244793"/>
                  <a:gd name="connsiteX5-561" fmla="*/ 50820 w 526348"/>
                  <a:gd name="connsiteY5-562" fmla="*/ 238864 h 244793"/>
                  <a:gd name="connsiteX0-563" fmla="*/ 50820 w 526348"/>
                  <a:gd name="connsiteY0-564" fmla="*/ 239048 h 244977"/>
                  <a:gd name="connsiteX1-565" fmla="*/ 41264 w 526348"/>
                  <a:gd name="connsiteY1-566" fmla="*/ 21373 h 244977"/>
                  <a:gd name="connsiteX2-567" fmla="*/ 368587 w 526348"/>
                  <a:gd name="connsiteY2-568" fmla="*/ 390 h 244977"/>
                  <a:gd name="connsiteX3-569" fmla="*/ 526348 w 526348"/>
                  <a:gd name="connsiteY3-570" fmla="*/ 101052 h 244977"/>
                  <a:gd name="connsiteX4-571" fmla="*/ 311047 w 526348"/>
                  <a:gd name="connsiteY4-572" fmla="*/ 244828 h 244977"/>
                  <a:gd name="connsiteX5-573" fmla="*/ 50820 w 526348"/>
                  <a:gd name="connsiteY5-574" fmla="*/ 239048 h 244977"/>
                  <a:gd name="connsiteX0-575" fmla="*/ 50820 w 526348"/>
                  <a:gd name="connsiteY0-576" fmla="*/ 238658 h 244587"/>
                  <a:gd name="connsiteX1-577" fmla="*/ 41264 w 526348"/>
                  <a:gd name="connsiteY1-578" fmla="*/ 20983 h 244587"/>
                  <a:gd name="connsiteX2-579" fmla="*/ 368587 w 526348"/>
                  <a:gd name="connsiteY2-580" fmla="*/ 0 h 244587"/>
                  <a:gd name="connsiteX3-581" fmla="*/ 526348 w 526348"/>
                  <a:gd name="connsiteY3-582" fmla="*/ 100662 h 244587"/>
                  <a:gd name="connsiteX4-583" fmla="*/ 311047 w 526348"/>
                  <a:gd name="connsiteY4-584" fmla="*/ 244438 h 244587"/>
                  <a:gd name="connsiteX5-585" fmla="*/ 50820 w 526348"/>
                  <a:gd name="connsiteY5-586" fmla="*/ 238658 h 244587"/>
                  <a:gd name="connsiteX0-587" fmla="*/ 50820 w 526348"/>
                  <a:gd name="connsiteY0-588" fmla="*/ 239132 h 245061"/>
                  <a:gd name="connsiteX1-589" fmla="*/ 41264 w 526348"/>
                  <a:gd name="connsiteY1-590" fmla="*/ 21457 h 245061"/>
                  <a:gd name="connsiteX2-591" fmla="*/ 368587 w 526348"/>
                  <a:gd name="connsiteY2-592" fmla="*/ 474 h 245061"/>
                  <a:gd name="connsiteX3-593" fmla="*/ 526348 w 526348"/>
                  <a:gd name="connsiteY3-594" fmla="*/ 101136 h 245061"/>
                  <a:gd name="connsiteX4-595" fmla="*/ 311047 w 526348"/>
                  <a:gd name="connsiteY4-596" fmla="*/ 244912 h 245061"/>
                  <a:gd name="connsiteX5-597" fmla="*/ 50820 w 526348"/>
                  <a:gd name="connsiteY5-598" fmla="*/ 239132 h 245061"/>
                  <a:gd name="connsiteX0-599" fmla="*/ 46681 w 522209"/>
                  <a:gd name="connsiteY0-600" fmla="*/ 239132 h 245061"/>
                  <a:gd name="connsiteX1-601" fmla="*/ 44892 w 522209"/>
                  <a:gd name="connsiteY1-602" fmla="*/ 14363 h 245061"/>
                  <a:gd name="connsiteX2-603" fmla="*/ 364448 w 522209"/>
                  <a:gd name="connsiteY2-604" fmla="*/ 474 h 245061"/>
                  <a:gd name="connsiteX3-605" fmla="*/ 522209 w 522209"/>
                  <a:gd name="connsiteY3-606" fmla="*/ 101136 h 245061"/>
                  <a:gd name="connsiteX4-607" fmla="*/ 306908 w 522209"/>
                  <a:gd name="connsiteY4-608" fmla="*/ 244912 h 245061"/>
                  <a:gd name="connsiteX5-609" fmla="*/ 46681 w 522209"/>
                  <a:gd name="connsiteY5-610" fmla="*/ 239132 h 245061"/>
                  <a:gd name="connsiteX0-611" fmla="*/ 46681 w 522939"/>
                  <a:gd name="connsiteY0-612" fmla="*/ 238798 h 244727"/>
                  <a:gd name="connsiteX1-613" fmla="*/ 44892 w 522939"/>
                  <a:gd name="connsiteY1-614" fmla="*/ 14029 h 244727"/>
                  <a:gd name="connsiteX2-615" fmla="*/ 364448 w 522939"/>
                  <a:gd name="connsiteY2-616" fmla="*/ 140 h 244727"/>
                  <a:gd name="connsiteX3-617" fmla="*/ 522209 w 522939"/>
                  <a:gd name="connsiteY3-618" fmla="*/ 100802 h 244727"/>
                  <a:gd name="connsiteX4-619" fmla="*/ 306908 w 522939"/>
                  <a:gd name="connsiteY4-620" fmla="*/ 244578 h 244727"/>
                  <a:gd name="connsiteX5-621" fmla="*/ 46681 w 522939"/>
                  <a:gd name="connsiteY5-622" fmla="*/ 238798 h 244727"/>
                  <a:gd name="connsiteX0-623" fmla="*/ 46681 w 522939"/>
                  <a:gd name="connsiteY0-624" fmla="*/ 252063 h 257992"/>
                  <a:gd name="connsiteX1-625" fmla="*/ 44892 w 522939"/>
                  <a:gd name="connsiteY1-626" fmla="*/ 27294 h 257992"/>
                  <a:gd name="connsiteX2-627" fmla="*/ 364448 w 522939"/>
                  <a:gd name="connsiteY2-628" fmla="*/ 13405 h 257992"/>
                  <a:gd name="connsiteX3-629" fmla="*/ 522209 w 522939"/>
                  <a:gd name="connsiteY3-630" fmla="*/ 114067 h 257992"/>
                  <a:gd name="connsiteX4-631" fmla="*/ 306908 w 522939"/>
                  <a:gd name="connsiteY4-632" fmla="*/ 257843 h 257992"/>
                  <a:gd name="connsiteX5-633" fmla="*/ 46681 w 522939"/>
                  <a:gd name="connsiteY5-634" fmla="*/ 252063 h 257992"/>
                  <a:gd name="connsiteX0-635" fmla="*/ 46681 w 522939"/>
                  <a:gd name="connsiteY0-636" fmla="*/ 243981 h 249910"/>
                  <a:gd name="connsiteX1-637" fmla="*/ 44892 w 522939"/>
                  <a:gd name="connsiteY1-638" fmla="*/ 19212 h 249910"/>
                  <a:gd name="connsiteX2-639" fmla="*/ 364448 w 522939"/>
                  <a:gd name="connsiteY2-640" fmla="*/ 5323 h 249910"/>
                  <a:gd name="connsiteX3-641" fmla="*/ 522209 w 522939"/>
                  <a:gd name="connsiteY3-642" fmla="*/ 105985 h 249910"/>
                  <a:gd name="connsiteX4-643" fmla="*/ 306908 w 522939"/>
                  <a:gd name="connsiteY4-644" fmla="*/ 249761 h 249910"/>
                  <a:gd name="connsiteX5-645" fmla="*/ 46681 w 522939"/>
                  <a:gd name="connsiteY5-646" fmla="*/ 243981 h 249910"/>
                  <a:gd name="connsiteX0-647" fmla="*/ 46681 w 522939"/>
                  <a:gd name="connsiteY0-648" fmla="*/ 238671 h 244600"/>
                  <a:gd name="connsiteX1-649" fmla="*/ 44892 w 522939"/>
                  <a:gd name="connsiteY1-650" fmla="*/ 13902 h 244600"/>
                  <a:gd name="connsiteX2-651" fmla="*/ 364448 w 522939"/>
                  <a:gd name="connsiteY2-652" fmla="*/ 13 h 244600"/>
                  <a:gd name="connsiteX3-653" fmla="*/ 522209 w 522939"/>
                  <a:gd name="connsiteY3-654" fmla="*/ 100675 h 244600"/>
                  <a:gd name="connsiteX4-655" fmla="*/ 306908 w 522939"/>
                  <a:gd name="connsiteY4-656" fmla="*/ 244451 h 244600"/>
                  <a:gd name="connsiteX5-657" fmla="*/ 46681 w 522939"/>
                  <a:gd name="connsiteY5-658" fmla="*/ 238671 h 244600"/>
                  <a:gd name="connsiteX0-659" fmla="*/ 46681 w 522936"/>
                  <a:gd name="connsiteY0-660" fmla="*/ 241328 h 247257"/>
                  <a:gd name="connsiteX1-661" fmla="*/ 44892 w 522936"/>
                  <a:gd name="connsiteY1-662" fmla="*/ 16559 h 247257"/>
                  <a:gd name="connsiteX2-663" fmla="*/ 364448 w 522936"/>
                  <a:gd name="connsiteY2-664" fmla="*/ 2670 h 247257"/>
                  <a:gd name="connsiteX3-665" fmla="*/ 522209 w 522936"/>
                  <a:gd name="connsiteY3-666" fmla="*/ 103332 h 247257"/>
                  <a:gd name="connsiteX4-667" fmla="*/ 306908 w 522936"/>
                  <a:gd name="connsiteY4-668" fmla="*/ 247108 h 247257"/>
                  <a:gd name="connsiteX5-669" fmla="*/ 46681 w 522936"/>
                  <a:gd name="connsiteY5-670" fmla="*/ 241328 h 247257"/>
                  <a:gd name="connsiteX0-671" fmla="*/ 42600 w 518855"/>
                  <a:gd name="connsiteY0-672" fmla="*/ 241328 h 247257"/>
                  <a:gd name="connsiteX1-673" fmla="*/ 40811 w 518855"/>
                  <a:gd name="connsiteY1-674" fmla="*/ 16559 h 247257"/>
                  <a:gd name="connsiteX2-675" fmla="*/ 360367 w 518855"/>
                  <a:gd name="connsiteY2-676" fmla="*/ 2670 h 247257"/>
                  <a:gd name="connsiteX3-677" fmla="*/ 518128 w 518855"/>
                  <a:gd name="connsiteY3-678" fmla="*/ 103332 h 247257"/>
                  <a:gd name="connsiteX4-679" fmla="*/ 302827 w 518855"/>
                  <a:gd name="connsiteY4-680" fmla="*/ 247108 h 247257"/>
                  <a:gd name="connsiteX5-681" fmla="*/ 42600 w 518855"/>
                  <a:gd name="connsiteY5-682" fmla="*/ 241328 h 247257"/>
                  <a:gd name="connsiteX0-683" fmla="*/ 16809 w 493064"/>
                  <a:gd name="connsiteY0-684" fmla="*/ 288211 h 294140"/>
                  <a:gd name="connsiteX1-685" fmla="*/ 15020 w 493064"/>
                  <a:gd name="connsiteY1-686" fmla="*/ 63442 h 294140"/>
                  <a:gd name="connsiteX2-687" fmla="*/ 334576 w 493064"/>
                  <a:gd name="connsiteY2-688" fmla="*/ 49553 h 294140"/>
                  <a:gd name="connsiteX3-689" fmla="*/ 492337 w 493064"/>
                  <a:gd name="connsiteY3-690" fmla="*/ 150215 h 294140"/>
                  <a:gd name="connsiteX4-691" fmla="*/ 277036 w 493064"/>
                  <a:gd name="connsiteY4-692" fmla="*/ 293991 h 294140"/>
                  <a:gd name="connsiteX5-693" fmla="*/ 16809 w 493064"/>
                  <a:gd name="connsiteY5-694" fmla="*/ 288211 h 294140"/>
                  <a:gd name="connsiteX0-695" fmla="*/ 16809 w 493064"/>
                  <a:gd name="connsiteY0-696" fmla="*/ 238658 h 244587"/>
                  <a:gd name="connsiteX1-697" fmla="*/ 15020 w 493064"/>
                  <a:gd name="connsiteY1-698" fmla="*/ 13889 h 244587"/>
                  <a:gd name="connsiteX2-699" fmla="*/ 334576 w 493064"/>
                  <a:gd name="connsiteY2-700" fmla="*/ 0 h 244587"/>
                  <a:gd name="connsiteX3-701" fmla="*/ 492337 w 493064"/>
                  <a:gd name="connsiteY3-702" fmla="*/ 100662 h 244587"/>
                  <a:gd name="connsiteX4-703" fmla="*/ 277036 w 493064"/>
                  <a:gd name="connsiteY4-704" fmla="*/ 244438 h 244587"/>
                  <a:gd name="connsiteX5-705" fmla="*/ 16809 w 493064"/>
                  <a:gd name="connsiteY5-706" fmla="*/ 238658 h 244587"/>
                  <a:gd name="connsiteX0-707" fmla="*/ 16809 w 493064"/>
                  <a:gd name="connsiteY0-708" fmla="*/ 238658 h 256884"/>
                  <a:gd name="connsiteX1-709" fmla="*/ 15020 w 493064"/>
                  <a:gd name="connsiteY1-710" fmla="*/ 13889 h 256884"/>
                  <a:gd name="connsiteX2-711" fmla="*/ 334576 w 493064"/>
                  <a:gd name="connsiteY2-712" fmla="*/ 0 h 256884"/>
                  <a:gd name="connsiteX3-713" fmla="*/ 492337 w 493064"/>
                  <a:gd name="connsiteY3-714" fmla="*/ 100662 h 256884"/>
                  <a:gd name="connsiteX4-715" fmla="*/ 277036 w 493064"/>
                  <a:gd name="connsiteY4-716" fmla="*/ 244438 h 256884"/>
                  <a:gd name="connsiteX5-717" fmla="*/ 16809 w 493064"/>
                  <a:gd name="connsiteY5-718" fmla="*/ 238658 h 256884"/>
                  <a:gd name="connsiteX0-719" fmla="*/ 16809 w 493064"/>
                  <a:gd name="connsiteY0-720" fmla="*/ 238658 h 244587"/>
                  <a:gd name="connsiteX1-721" fmla="*/ 15020 w 493064"/>
                  <a:gd name="connsiteY1-722" fmla="*/ 13889 h 244587"/>
                  <a:gd name="connsiteX2-723" fmla="*/ 334576 w 493064"/>
                  <a:gd name="connsiteY2-724" fmla="*/ 0 h 244587"/>
                  <a:gd name="connsiteX3-725" fmla="*/ 492337 w 493064"/>
                  <a:gd name="connsiteY3-726" fmla="*/ 100662 h 244587"/>
                  <a:gd name="connsiteX4-727" fmla="*/ 277036 w 493064"/>
                  <a:gd name="connsiteY4-728" fmla="*/ 244438 h 244587"/>
                  <a:gd name="connsiteX5-729" fmla="*/ 16809 w 493064"/>
                  <a:gd name="connsiteY5-730" fmla="*/ 238658 h 244587"/>
                  <a:gd name="connsiteX0-731" fmla="*/ 1789 w 478044"/>
                  <a:gd name="connsiteY0-732" fmla="*/ 238658 h 290810"/>
                  <a:gd name="connsiteX1-733" fmla="*/ 0 w 478044"/>
                  <a:gd name="connsiteY1-734" fmla="*/ 13889 h 290810"/>
                  <a:gd name="connsiteX2-735" fmla="*/ 319556 w 478044"/>
                  <a:gd name="connsiteY2-736" fmla="*/ 0 h 290810"/>
                  <a:gd name="connsiteX3-737" fmla="*/ 477317 w 478044"/>
                  <a:gd name="connsiteY3-738" fmla="*/ 100662 h 290810"/>
                  <a:gd name="connsiteX4-739" fmla="*/ 262016 w 478044"/>
                  <a:gd name="connsiteY4-740" fmla="*/ 244438 h 290810"/>
                  <a:gd name="connsiteX5-741" fmla="*/ 1789 w 478044"/>
                  <a:gd name="connsiteY5-742" fmla="*/ 238658 h 290810"/>
                  <a:gd name="connsiteX0-743" fmla="*/ 1789 w 478044"/>
                  <a:gd name="connsiteY0-744" fmla="*/ 238658 h 244587"/>
                  <a:gd name="connsiteX1-745" fmla="*/ 0 w 478044"/>
                  <a:gd name="connsiteY1-746" fmla="*/ 13889 h 244587"/>
                  <a:gd name="connsiteX2-747" fmla="*/ 319556 w 478044"/>
                  <a:gd name="connsiteY2-748" fmla="*/ 0 h 244587"/>
                  <a:gd name="connsiteX3-749" fmla="*/ 477317 w 478044"/>
                  <a:gd name="connsiteY3-750" fmla="*/ 100662 h 244587"/>
                  <a:gd name="connsiteX4-751" fmla="*/ 262016 w 478044"/>
                  <a:gd name="connsiteY4-752" fmla="*/ 244438 h 244587"/>
                  <a:gd name="connsiteX5-753" fmla="*/ 1789 w 478044"/>
                  <a:gd name="connsiteY5-754" fmla="*/ 238658 h 244587"/>
                  <a:gd name="connsiteX0-755" fmla="*/ 1789 w 478174"/>
                  <a:gd name="connsiteY0-756" fmla="*/ 239116 h 245045"/>
                  <a:gd name="connsiteX1-757" fmla="*/ 0 w 478174"/>
                  <a:gd name="connsiteY1-758" fmla="*/ 14347 h 245045"/>
                  <a:gd name="connsiteX2-759" fmla="*/ 319556 w 478174"/>
                  <a:gd name="connsiteY2-760" fmla="*/ 458 h 245045"/>
                  <a:gd name="connsiteX3-761" fmla="*/ 477317 w 478174"/>
                  <a:gd name="connsiteY3-762" fmla="*/ 101120 h 245045"/>
                  <a:gd name="connsiteX4-763" fmla="*/ 262016 w 478174"/>
                  <a:gd name="connsiteY4-764" fmla="*/ 244896 h 245045"/>
                  <a:gd name="connsiteX5-765" fmla="*/ 1789 w 478174"/>
                  <a:gd name="connsiteY5-766" fmla="*/ 239116 h 245045"/>
                  <a:gd name="connsiteX0-767" fmla="*/ 1789 w 478174"/>
                  <a:gd name="connsiteY0-768" fmla="*/ 239116 h 244896"/>
                  <a:gd name="connsiteX1-769" fmla="*/ 0 w 478174"/>
                  <a:gd name="connsiteY1-770" fmla="*/ 14347 h 244896"/>
                  <a:gd name="connsiteX2-771" fmla="*/ 319556 w 478174"/>
                  <a:gd name="connsiteY2-772" fmla="*/ 458 h 244896"/>
                  <a:gd name="connsiteX3-773" fmla="*/ 477317 w 478174"/>
                  <a:gd name="connsiteY3-774" fmla="*/ 101120 h 244896"/>
                  <a:gd name="connsiteX4-775" fmla="*/ 262016 w 478174"/>
                  <a:gd name="connsiteY4-776" fmla="*/ 244896 h 244896"/>
                  <a:gd name="connsiteX5-777" fmla="*/ 1789 w 478174"/>
                  <a:gd name="connsiteY5-778" fmla="*/ 239116 h 244896"/>
                  <a:gd name="connsiteX0-779" fmla="*/ 1789 w 478174"/>
                  <a:gd name="connsiteY0-780" fmla="*/ 239116 h 244899"/>
                  <a:gd name="connsiteX1-781" fmla="*/ 0 w 478174"/>
                  <a:gd name="connsiteY1-782" fmla="*/ 14347 h 244899"/>
                  <a:gd name="connsiteX2-783" fmla="*/ 319556 w 478174"/>
                  <a:gd name="connsiteY2-784" fmla="*/ 458 h 244899"/>
                  <a:gd name="connsiteX3-785" fmla="*/ 477317 w 478174"/>
                  <a:gd name="connsiteY3-786" fmla="*/ 101120 h 244899"/>
                  <a:gd name="connsiteX4-787" fmla="*/ 262016 w 478174"/>
                  <a:gd name="connsiteY4-788" fmla="*/ 244896 h 244899"/>
                  <a:gd name="connsiteX5-789" fmla="*/ 1789 w 478174"/>
                  <a:gd name="connsiteY5-790" fmla="*/ 239116 h 244899"/>
                  <a:gd name="connsiteX0-791" fmla="*/ 1789 w 478174"/>
                  <a:gd name="connsiteY0-792" fmla="*/ 239116 h 245001"/>
                  <a:gd name="connsiteX1-793" fmla="*/ 0 w 478174"/>
                  <a:gd name="connsiteY1-794" fmla="*/ 14347 h 245001"/>
                  <a:gd name="connsiteX2-795" fmla="*/ 319556 w 478174"/>
                  <a:gd name="connsiteY2-796" fmla="*/ 458 h 245001"/>
                  <a:gd name="connsiteX3-797" fmla="*/ 477317 w 478174"/>
                  <a:gd name="connsiteY3-798" fmla="*/ 101120 h 245001"/>
                  <a:gd name="connsiteX4-799" fmla="*/ 262016 w 478174"/>
                  <a:gd name="connsiteY4-800" fmla="*/ 244896 h 245001"/>
                  <a:gd name="connsiteX5-801" fmla="*/ 1789 w 478174"/>
                  <a:gd name="connsiteY5-802" fmla="*/ 239116 h 245001"/>
                  <a:gd name="connsiteX0-803" fmla="*/ 1789 w 478174"/>
                  <a:gd name="connsiteY0-804" fmla="*/ 239116 h 245252"/>
                  <a:gd name="connsiteX1-805" fmla="*/ 0 w 478174"/>
                  <a:gd name="connsiteY1-806" fmla="*/ 14347 h 245252"/>
                  <a:gd name="connsiteX2-807" fmla="*/ 319556 w 478174"/>
                  <a:gd name="connsiteY2-808" fmla="*/ 458 h 245252"/>
                  <a:gd name="connsiteX3-809" fmla="*/ 477317 w 478174"/>
                  <a:gd name="connsiteY3-810" fmla="*/ 101120 h 245252"/>
                  <a:gd name="connsiteX4-811" fmla="*/ 262016 w 478174"/>
                  <a:gd name="connsiteY4-812" fmla="*/ 244896 h 245252"/>
                  <a:gd name="connsiteX5-813" fmla="*/ 1789 w 478174"/>
                  <a:gd name="connsiteY5-814" fmla="*/ 239116 h 245252"/>
                  <a:gd name="connsiteX0-815" fmla="*/ 1789 w 477317"/>
                  <a:gd name="connsiteY0-816" fmla="*/ 239116 h 245252"/>
                  <a:gd name="connsiteX1-817" fmla="*/ 0 w 477317"/>
                  <a:gd name="connsiteY1-818" fmla="*/ 14347 h 245252"/>
                  <a:gd name="connsiteX2-819" fmla="*/ 319556 w 477317"/>
                  <a:gd name="connsiteY2-820" fmla="*/ 458 h 245252"/>
                  <a:gd name="connsiteX3-821" fmla="*/ 477317 w 477317"/>
                  <a:gd name="connsiteY3-822" fmla="*/ 101120 h 245252"/>
                  <a:gd name="connsiteX4-823" fmla="*/ 262016 w 477317"/>
                  <a:gd name="connsiteY4-824" fmla="*/ 244896 h 245252"/>
                  <a:gd name="connsiteX5-825" fmla="*/ 1789 w 477317"/>
                  <a:gd name="connsiteY5-826" fmla="*/ 239116 h 245252"/>
                  <a:gd name="connsiteX0-827" fmla="*/ 0 w 475528"/>
                  <a:gd name="connsiteY0-828" fmla="*/ 241449 h 247585"/>
                  <a:gd name="connsiteX1-829" fmla="*/ 1146 w 475528"/>
                  <a:gd name="connsiteY1-830" fmla="*/ 28307 h 247585"/>
                  <a:gd name="connsiteX2-831" fmla="*/ 317767 w 475528"/>
                  <a:gd name="connsiteY2-832" fmla="*/ 2791 h 247585"/>
                  <a:gd name="connsiteX3-833" fmla="*/ 475528 w 475528"/>
                  <a:gd name="connsiteY3-834" fmla="*/ 103453 h 247585"/>
                  <a:gd name="connsiteX4-835" fmla="*/ 260227 w 475528"/>
                  <a:gd name="connsiteY4-836" fmla="*/ 247229 h 247585"/>
                  <a:gd name="connsiteX5-837" fmla="*/ 0 w 475528"/>
                  <a:gd name="connsiteY5-838" fmla="*/ 241449 h 247585"/>
                  <a:gd name="connsiteX0-839" fmla="*/ 13677 w 474382"/>
                  <a:gd name="connsiteY0-840" fmla="*/ 238642 h 247585"/>
                  <a:gd name="connsiteX1-841" fmla="*/ 0 w 474382"/>
                  <a:gd name="connsiteY1-842" fmla="*/ 28307 h 247585"/>
                  <a:gd name="connsiteX2-843" fmla="*/ 316621 w 474382"/>
                  <a:gd name="connsiteY2-844" fmla="*/ 2791 h 247585"/>
                  <a:gd name="connsiteX3-845" fmla="*/ 474382 w 474382"/>
                  <a:gd name="connsiteY3-846" fmla="*/ 103453 h 247585"/>
                  <a:gd name="connsiteX4-847" fmla="*/ 259081 w 474382"/>
                  <a:gd name="connsiteY4-848" fmla="*/ 247229 h 247585"/>
                  <a:gd name="connsiteX5-849" fmla="*/ 13677 w 474382"/>
                  <a:gd name="connsiteY5-850" fmla="*/ 238642 h 247585"/>
                  <a:gd name="connsiteX0-851" fmla="*/ 13677 w 474382"/>
                  <a:gd name="connsiteY0-852" fmla="*/ 238642 h 247585"/>
                  <a:gd name="connsiteX1-853" fmla="*/ 0 w 474382"/>
                  <a:gd name="connsiteY1-854" fmla="*/ 28307 h 247585"/>
                  <a:gd name="connsiteX2-855" fmla="*/ 316621 w 474382"/>
                  <a:gd name="connsiteY2-856" fmla="*/ 2791 h 247585"/>
                  <a:gd name="connsiteX3-857" fmla="*/ 474382 w 474382"/>
                  <a:gd name="connsiteY3-858" fmla="*/ 103453 h 247585"/>
                  <a:gd name="connsiteX4-859" fmla="*/ 259081 w 474382"/>
                  <a:gd name="connsiteY4-860" fmla="*/ 247229 h 247585"/>
                  <a:gd name="connsiteX5-861" fmla="*/ 13677 w 474382"/>
                  <a:gd name="connsiteY5-862" fmla="*/ 238642 h 247585"/>
                  <a:gd name="connsiteX0-863" fmla="*/ 13677 w 474382"/>
                  <a:gd name="connsiteY0-864" fmla="*/ 239120 h 248063"/>
                  <a:gd name="connsiteX1-865" fmla="*/ 0 w 474382"/>
                  <a:gd name="connsiteY1-866" fmla="*/ 28785 h 248063"/>
                  <a:gd name="connsiteX2-867" fmla="*/ 316621 w 474382"/>
                  <a:gd name="connsiteY2-868" fmla="*/ 3269 h 248063"/>
                  <a:gd name="connsiteX3-869" fmla="*/ 474382 w 474382"/>
                  <a:gd name="connsiteY3-870" fmla="*/ 103931 h 248063"/>
                  <a:gd name="connsiteX4-871" fmla="*/ 259081 w 474382"/>
                  <a:gd name="connsiteY4-872" fmla="*/ 247707 h 248063"/>
                  <a:gd name="connsiteX5-873" fmla="*/ 13677 w 474382"/>
                  <a:gd name="connsiteY5-874" fmla="*/ 239120 h 248063"/>
                  <a:gd name="connsiteX0-875" fmla="*/ 13677 w 474382"/>
                  <a:gd name="connsiteY0-876" fmla="*/ 239120 h 248063"/>
                  <a:gd name="connsiteX1-877" fmla="*/ 0 w 474382"/>
                  <a:gd name="connsiteY1-878" fmla="*/ 28785 h 248063"/>
                  <a:gd name="connsiteX2-879" fmla="*/ 316621 w 474382"/>
                  <a:gd name="connsiteY2-880" fmla="*/ 3269 h 248063"/>
                  <a:gd name="connsiteX3-881" fmla="*/ 474382 w 474382"/>
                  <a:gd name="connsiteY3-882" fmla="*/ 103931 h 248063"/>
                  <a:gd name="connsiteX4-883" fmla="*/ 259081 w 474382"/>
                  <a:gd name="connsiteY4-884" fmla="*/ 247707 h 248063"/>
                  <a:gd name="connsiteX5-885" fmla="*/ 13677 w 474382"/>
                  <a:gd name="connsiteY5-886" fmla="*/ 239120 h 248063"/>
                  <a:gd name="connsiteX0-887" fmla="*/ 13677 w 474382"/>
                  <a:gd name="connsiteY0-888" fmla="*/ 239120 h 248063"/>
                  <a:gd name="connsiteX1-889" fmla="*/ 0 w 474382"/>
                  <a:gd name="connsiteY1-890" fmla="*/ 28785 h 248063"/>
                  <a:gd name="connsiteX2-891" fmla="*/ 316621 w 474382"/>
                  <a:gd name="connsiteY2-892" fmla="*/ 3269 h 248063"/>
                  <a:gd name="connsiteX3-893" fmla="*/ 474382 w 474382"/>
                  <a:gd name="connsiteY3-894" fmla="*/ 103931 h 248063"/>
                  <a:gd name="connsiteX4-895" fmla="*/ 259081 w 474382"/>
                  <a:gd name="connsiteY4-896" fmla="*/ 247707 h 248063"/>
                  <a:gd name="connsiteX5-897" fmla="*/ 13677 w 474382"/>
                  <a:gd name="connsiteY5-898" fmla="*/ 239120 h 248063"/>
                  <a:gd name="connsiteX0-899" fmla="*/ 13677 w 474382"/>
                  <a:gd name="connsiteY0-900" fmla="*/ 239120 h 256090"/>
                  <a:gd name="connsiteX1-901" fmla="*/ 0 w 474382"/>
                  <a:gd name="connsiteY1-902" fmla="*/ 28785 h 256090"/>
                  <a:gd name="connsiteX2-903" fmla="*/ 316621 w 474382"/>
                  <a:gd name="connsiteY2-904" fmla="*/ 3269 h 256090"/>
                  <a:gd name="connsiteX3-905" fmla="*/ 474382 w 474382"/>
                  <a:gd name="connsiteY3-906" fmla="*/ 103931 h 256090"/>
                  <a:gd name="connsiteX4-907" fmla="*/ 265900 w 474382"/>
                  <a:gd name="connsiteY4-908" fmla="*/ 255786 h 256090"/>
                  <a:gd name="connsiteX5-909" fmla="*/ 13677 w 474382"/>
                  <a:gd name="connsiteY5-910" fmla="*/ 239120 h 256090"/>
                  <a:gd name="connsiteX0-911" fmla="*/ 13677 w 474382"/>
                  <a:gd name="connsiteY0-912" fmla="*/ 244949 h 261919"/>
                  <a:gd name="connsiteX1-913" fmla="*/ 0 w 474382"/>
                  <a:gd name="connsiteY1-914" fmla="*/ 34614 h 261919"/>
                  <a:gd name="connsiteX2-915" fmla="*/ 307860 w 474382"/>
                  <a:gd name="connsiteY2-916" fmla="*/ 2791 h 261919"/>
                  <a:gd name="connsiteX3-917" fmla="*/ 474382 w 474382"/>
                  <a:gd name="connsiteY3-918" fmla="*/ 109760 h 261919"/>
                  <a:gd name="connsiteX4-919" fmla="*/ 265900 w 474382"/>
                  <a:gd name="connsiteY4-920" fmla="*/ 261615 h 261919"/>
                  <a:gd name="connsiteX5-921" fmla="*/ 13677 w 474382"/>
                  <a:gd name="connsiteY5-922" fmla="*/ 244949 h 261919"/>
                  <a:gd name="connsiteX0-923" fmla="*/ 13677 w 474382"/>
                  <a:gd name="connsiteY0-924" fmla="*/ 244949 h 262531"/>
                  <a:gd name="connsiteX1-925" fmla="*/ 0 w 474382"/>
                  <a:gd name="connsiteY1-926" fmla="*/ 34614 h 262531"/>
                  <a:gd name="connsiteX2-927" fmla="*/ 307860 w 474382"/>
                  <a:gd name="connsiteY2-928" fmla="*/ 2791 h 262531"/>
                  <a:gd name="connsiteX3-929" fmla="*/ 474382 w 474382"/>
                  <a:gd name="connsiteY3-930" fmla="*/ 109760 h 262531"/>
                  <a:gd name="connsiteX4-931" fmla="*/ 265900 w 474382"/>
                  <a:gd name="connsiteY4-932" fmla="*/ 261615 h 262531"/>
                  <a:gd name="connsiteX5-933" fmla="*/ 13677 w 474382"/>
                  <a:gd name="connsiteY5-934" fmla="*/ 244949 h 262531"/>
                  <a:gd name="connsiteX0-935" fmla="*/ 13677 w 474382"/>
                  <a:gd name="connsiteY0-936" fmla="*/ 244949 h 262531"/>
                  <a:gd name="connsiteX1-937" fmla="*/ 0 w 474382"/>
                  <a:gd name="connsiteY1-938" fmla="*/ 34614 h 262531"/>
                  <a:gd name="connsiteX2-939" fmla="*/ 307860 w 474382"/>
                  <a:gd name="connsiteY2-940" fmla="*/ 2791 h 262531"/>
                  <a:gd name="connsiteX3-941" fmla="*/ 474382 w 474382"/>
                  <a:gd name="connsiteY3-942" fmla="*/ 109760 h 262531"/>
                  <a:gd name="connsiteX4-943" fmla="*/ 265900 w 474382"/>
                  <a:gd name="connsiteY4-944" fmla="*/ 261615 h 262531"/>
                  <a:gd name="connsiteX5-945" fmla="*/ 13677 w 474382"/>
                  <a:gd name="connsiteY5-946" fmla="*/ 244949 h 262531"/>
                  <a:gd name="connsiteX0-947" fmla="*/ 13677 w 477045"/>
                  <a:gd name="connsiteY0-948" fmla="*/ 244949 h 262531"/>
                  <a:gd name="connsiteX1-949" fmla="*/ 0 w 477045"/>
                  <a:gd name="connsiteY1-950" fmla="*/ 34614 h 262531"/>
                  <a:gd name="connsiteX2-951" fmla="*/ 307860 w 477045"/>
                  <a:gd name="connsiteY2-952" fmla="*/ 2791 h 262531"/>
                  <a:gd name="connsiteX3-953" fmla="*/ 474382 w 477045"/>
                  <a:gd name="connsiteY3-954" fmla="*/ 109760 h 262531"/>
                  <a:gd name="connsiteX4-955" fmla="*/ 265900 w 477045"/>
                  <a:gd name="connsiteY4-956" fmla="*/ 261615 h 262531"/>
                  <a:gd name="connsiteX5-957" fmla="*/ 13677 w 477045"/>
                  <a:gd name="connsiteY5-958" fmla="*/ 244949 h 262531"/>
                  <a:gd name="connsiteX0-959" fmla="*/ 13677 w 474469"/>
                  <a:gd name="connsiteY0-960" fmla="*/ 244949 h 262531"/>
                  <a:gd name="connsiteX1-961" fmla="*/ 0 w 474469"/>
                  <a:gd name="connsiteY1-962" fmla="*/ 34614 h 262531"/>
                  <a:gd name="connsiteX2-963" fmla="*/ 307860 w 474469"/>
                  <a:gd name="connsiteY2-964" fmla="*/ 2791 h 262531"/>
                  <a:gd name="connsiteX3-965" fmla="*/ 474382 w 474469"/>
                  <a:gd name="connsiteY3-966" fmla="*/ 109760 h 262531"/>
                  <a:gd name="connsiteX4-967" fmla="*/ 265900 w 474469"/>
                  <a:gd name="connsiteY4-968" fmla="*/ 261615 h 262531"/>
                  <a:gd name="connsiteX5-969" fmla="*/ 13677 w 474469"/>
                  <a:gd name="connsiteY5-970" fmla="*/ 244949 h 262531"/>
                  <a:gd name="connsiteX0-971" fmla="*/ 13677 w 474388"/>
                  <a:gd name="connsiteY0-972" fmla="*/ 244949 h 261315"/>
                  <a:gd name="connsiteX1-973" fmla="*/ 0 w 474388"/>
                  <a:gd name="connsiteY1-974" fmla="*/ 34614 h 261315"/>
                  <a:gd name="connsiteX2-975" fmla="*/ 307860 w 474388"/>
                  <a:gd name="connsiteY2-976" fmla="*/ 2791 h 261315"/>
                  <a:gd name="connsiteX3-977" fmla="*/ 474382 w 474388"/>
                  <a:gd name="connsiteY3-978" fmla="*/ 109760 h 261315"/>
                  <a:gd name="connsiteX4-979" fmla="*/ 302603 w 474388"/>
                  <a:gd name="connsiteY4-980" fmla="*/ 260288 h 261315"/>
                  <a:gd name="connsiteX5-981" fmla="*/ 13677 w 474388"/>
                  <a:gd name="connsiteY5-982" fmla="*/ 244949 h 261315"/>
                  <a:gd name="connsiteX0-983" fmla="*/ 13677 w 474388"/>
                  <a:gd name="connsiteY0-984" fmla="*/ 244949 h 264642"/>
                  <a:gd name="connsiteX1-985" fmla="*/ 0 w 474388"/>
                  <a:gd name="connsiteY1-986" fmla="*/ 34614 h 264642"/>
                  <a:gd name="connsiteX2-987" fmla="*/ 307860 w 474388"/>
                  <a:gd name="connsiteY2-988" fmla="*/ 2791 h 264642"/>
                  <a:gd name="connsiteX3-989" fmla="*/ 474382 w 474388"/>
                  <a:gd name="connsiteY3-990" fmla="*/ 109760 h 264642"/>
                  <a:gd name="connsiteX4-991" fmla="*/ 302603 w 474388"/>
                  <a:gd name="connsiteY4-992" fmla="*/ 260288 h 264642"/>
                  <a:gd name="connsiteX5-993" fmla="*/ 13677 w 474388"/>
                  <a:gd name="connsiteY5-994" fmla="*/ 244949 h 264642"/>
                  <a:gd name="connsiteX0-995" fmla="*/ 13677 w 474595"/>
                  <a:gd name="connsiteY0-996" fmla="*/ 244949 h 252517"/>
                  <a:gd name="connsiteX1-997" fmla="*/ 0 w 474595"/>
                  <a:gd name="connsiteY1-998" fmla="*/ 34614 h 252517"/>
                  <a:gd name="connsiteX2-999" fmla="*/ 307860 w 474595"/>
                  <a:gd name="connsiteY2-1000" fmla="*/ 2791 h 252517"/>
                  <a:gd name="connsiteX3-1001" fmla="*/ 474382 w 474595"/>
                  <a:gd name="connsiteY3-1002" fmla="*/ 109760 h 252517"/>
                  <a:gd name="connsiteX4-1003" fmla="*/ 276321 w 474595"/>
                  <a:gd name="connsiteY4-1004" fmla="*/ 241368 h 252517"/>
                  <a:gd name="connsiteX5-1005" fmla="*/ 13677 w 474595"/>
                  <a:gd name="connsiteY5-1006" fmla="*/ 244949 h 252517"/>
                  <a:gd name="connsiteX0-1007" fmla="*/ 13677 w 474595"/>
                  <a:gd name="connsiteY0-1008" fmla="*/ 244949 h 248262"/>
                  <a:gd name="connsiteX1-1009" fmla="*/ 0 w 474595"/>
                  <a:gd name="connsiteY1-1010" fmla="*/ 34614 h 248262"/>
                  <a:gd name="connsiteX2-1011" fmla="*/ 307860 w 474595"/>
                  <a:gd name="connsiteY2-1012" fmla="*/ 2791 h 248262"/>
                  <a:gd name="connsiteX3-1013" fmla="*/ 474382 w 474595"/>
                  <a:gd name="connsiteY3-1014" fmla="*/ 109760 h 248262"/>
                  <a:gd name="connsiteX4-1015" fmla="*/ 276321 w 474595"/>
                  <a:gd name="connsiteY4-1016" fmla="*/ 241368 h 248262"/>
                  <a:gd name="connsiteX5-1017" fmla="*/ 13677 w 474595"/>
                  <a:gd name="connsiteY5-1018" fmla="*/ 244949 h 248262"/>
                  <a:gd name="connsiteX0-1019" fmla="*/ 13677 w 474534"/>
                  <a:gd name="connsiteY0-1020" fmla="*/ 244949 h 252418"/>
                  <a:gd name="connsiteX1-1021" fmla="*/ 0 w 474534"/>
                  <a:gd name="connsiteY1-1022" fmla="*/ 34614 h 252418"/>
                  <a:gd name="connsiteX2-1023" fmla="*/ 307860 w 474534"/>
                  <a:gd name="connsiteY2-1024" fmla="*/ 2791 h 252418"/>
                  <a:gd name="connsiteX3-1025" fmla="*/ 474382 w 474534"/>
                  <a:gd name="connsiteY3-1026" fmla="*/ 109760 h 252418"/>
                  <a:gd name="connsiteX4-1027" fmla="*/ 281435 w 474534"/>
                  <a:gd name="connsiteY4-1028" fmla="*/ 247428 h 252418"/>
                  <a:gd name="connsiteX5-1029" fmla="*/ 13677 w 474534"/>
                  <a:gd name="connsiteY5-1030" fmla="*/ 244949 h 252418"/>
                  <a:gd name="connsiteX0-1031" fmla="*/ 13677 w 474501"/>
                  <a:gd name="connsiteY0-1032" fmla="*/ 244949 h 245158"/>
                  <a:gd name="connsiteX1-1033" fmla="*/ 0 w 474501"/>
                  <a:gd name="connsiteY1-1034" fmla="*/ 34614 h 245158"/>
                  <a:gd name="connsiteX2-1035" fmla="*/ 307860 w 474501"/>
                  <a:gd name="connsiteY2-1036" fmla="*/ 2791 h 245158"/>
                  <a:gd name="connsiteX3-1037" fmla="*/ 474382 w 474501"/>
                  <a:gd name="connsiteY3-1038" fmla="*/ 109760 h 245158"/>
                  <a:gd name="connsiteX4-1039" fmla="*/ 284562 w 474501"/>
                  <a:gd name="connsiteY4-1040" fmla="*/ 226689 h 245158"/>
                  <a:gd name="connsiteX5-1041" fmla="*/ 13677 w 474501"/>
                  <a:gd name="connsiteY5-1042" fmla="*/ 244949 h 245158"/>
                  <a:gd name="connsiteX0-1043" fmla="*/ 13677 w 474551"/>
                  <a:gd name="connsiteY0-1044" fmla="*/ 244949 h 248405"/>
                  <a:gd name="connsiteX1-1045" fmla="*/ 0 w 474551"/>
                  <a:gd name="connsiteY1-1046" fmla="*/ 34614 h 248405"/>
                  <a:gd name="connsiteX2-1047" fmla="*/ 307860 w 474551"/>
                  <a:gd name="connsiteY2-1048" fmla="*/ 2791 h 248405"/>
                  <a:gd name="connsiteX3-1049" fmla="*/ 474382 w 474551"/>
                  <a:gd name="connsiteY3-1050" fmla="*/ 109760 h 248405"/>
                  <a:gd name="connsiteX4-1051" fmla="*/ 279967 w 474551"/>
                  <a:gd name="connsiteY4-1052" fmla="*/ 241615 h 248405"/>
                  <a:gd name="connsiteX5-1053" fmla="*/ 13677 w 474551"/>
                  <a:gd name="connsiteY5-1054" fmla="*/ 244949 h 248405"/>
                  <a:gd name="connsiteX0-1055" fmla="*/ 13677 w 474567"/>
                  <a:gd name="connsiteY0-1056" fmla="*/ 236139 h 239595"/>
                  <a:gd name="connsiteX1-1057" fmla="*/ 0 w 474567"/>
                  <a:gd name="connsiteY1-1058" fmla="*/ 25804 h 239595"/>
                  <a:gd name="connsiteX2-1059" fmla="*/ 309092 w 474567"/>
                  <a:gd name="connsiteY2-1060" fmla="*/ 3588 h 239595"/>
                  <a:gd name="connsiteX3-1061" fmla="*/ 474382 w 474567"/>
                  <a:gd name="connsiteY3-1062" fmla="*/ 100950 h 239595"/>
                  <a:gd name="connsiteX4-1063" fmla="*/ 279967 w 474567"/>
                  <a:gd name="connsiteY4-1064" fmla="*/ 232805 h 239595"/>
                  <a:gd name="connsiteX5-1065" fmla="*/ 13677 w 474567"/>
                  <a:gd name="connsiteY5-1066" fmla="*/ 236139 h 239595"/>
                  <a:gd name="connsiteX0-1067" fmla="*/ 13677 w 475514"/>
                  <a:gd name="connsiteY0-1068" fmla="*/ 236139 h 248250"/>
                  <a:gd name="connsiteX1-1069" fmla="*/ 0 w 475514"/>
                  <a:gd name="connsiteY1-1070" fmla="*/ 25804 h 248250"/>
                  <a:gd name="connsiteX2-1071" fmla="*/ 309092 w 475514"/>
                  <a:gd name="connsiteY2-1072" fmla="*/ 3588 h 248250"/>
                  <a:gd name="connsiteX3-1073" fmla="*/ 474382 w 475514"/>
                  <a:gd name="connsiteY3-1074" fmla="*/ 100950 h 248250"/>
                  <a:gd name="connsiteX4-1075" fmla="*/ 231997 w 475514"/>
                  <a:gd name="connsiteY4-1076" fmla="*/ 244307 h 248250"/>
                  <a:gd name="connsiteX5-1077" fmla="*/ 13677 w 475514"/>
                  <a:gd name="connsiteY5-1078" fmla="*/ 236139 h 248250"/>
                  <a:gd name="connsiteX0-1079" fmla="*/ 13677 w 475154"/>
                  <a:gd name="connsiteY0-1080" fmla="*/ 236139 h 241307"/>
                  <a:gd name="connsiteX1-1081" fmla="*/ 0 w 475154"/>
                  <a:gd name="connsiteY1-1082" fmla="*/ 25804 h 241307"/>
                  <a:gd name="connsiteX2-1083" fmla="*/ 309092 w 475154"/>
                  <a:gd name="connsiteY2-1084" fmla="*/ 3588 h 241307"/>
                  <a:gd name="connsiteX3-1085" fmla="*/ 474382 w 475154"/>
                  <a:gd name="connsiteY3-1086" fmla="*/ 100950 h 241307"/>
                  <a:gd name="connsiteX4-1087" fmla="*/ 246724 w 475154"/>
                  <a:gd name="connsiteY4-1088" fmla="*/ 235473 h 241307"/>
                  <a:gd name="connsiteX5-1089" fmla="*/ 13677 w 475154"/>
                  <a:gd name="connsiteY5-1090" fmla="*/ 236139 h 241307"/>
                  <a:gd name="connsiteX0-1091" fmla="*/ 13677 w 438798"/>
                  <a:gd name="connsiteY0-1092" fmla="*/ 237425 h 245881"/>
                  <a:gd name="connsiteX1-1093" fmla="*/ 0 w 438798"/>
                  <a:gd name="connsiteY1-1094" fmla="*/ 27090 h 245881"/>
                  <a:gd name="connsiteX2-1095" fmla="*/ 309092 w 438798"/>
                  <a:gd name="connsiteY2-1096" fmla="*/ 4874 h 245881"/>
                  <a:gd name="connsiteX3-1097" fmla="*/ 437716 w 438798"/>
                  <a:gd name="connsiteY3-1098" fmla="*/ 121877 h 245881"/>
                  <a:gd name="connsiteX4-1099" fmla="*/ 246724 w 438798"/>
                  <a:gd name="connsiteY4-1100" fmla="*/ 236759 h 245881"/>
                  <a:gd name="connsiteX5-1101" fmla="*/ 13677 w 438798"/>
                  <a:gd name="connsiteY5-1102" fmla="*/ 237425 h 245881"/>
                  <a:gd name="connsiteX0-1103" fmla="*/ 13677 w 438066"/>
                  <a:gd name="connsiteY0-1104" fmla="*/ 237425 h 240320"/>
                  <a:gd name="connsiteX1-1105" fmla="*/ 0 w 438066"/>
                  <a:gd name="connsiteY1-1106" fmla="*/ 27090 h 240320"/>
                  <a:gd name="connsiteX2-1107" fmla="*/ 309092 w 438066"/>
                  <a:gd name="connsiteY2-1108" fmla="*/ 4874 h 240320"/>
                  <a:gd name="connsiteX3-1109" fmla="*/ 437716 w 438066"/>
                  <a:gd name="connsiteY3-1110" fmla="*/ 121877 h 240320"/>
                  <a:gd name="connsiteX4-1111" fmla="*/ 335189 w 438066"/>
                  <a:gd name="connsiteY4-1112" fmla="*/ 227504 h 240320"/>
                  <a:gd name="connsiteX5-1113" fmla="*/ 13677 w 438066"/>
                  <a:gd name="connsiteY5-1114" fmla="*/ 237425 h 240320"/>
                  <a:gd name="connsiteX0-1115" fmla="*/ 13677 w 437803"/>
                  <a:gd name="connsiteY0-1116" fmla="*/ 228984 h 231879"/>
                  <a:gd name="connsiteX1-1117" fmla="*/ 0 w 437803"/>
                  <a:gd name="connsiteY1-1118" fmla="*/ 18649 h 231879"/>
                  <a:gd name="connsiteX2-1119" fmla="*/ 345083 w 437803"/>
                  <a:gd name="connsiteY2-1120" fmla="*/ 6485 h 231879"/>
                  <a:gd name="connsiteX3-1121" fmla="*/ 437716 w 437803"/>
                  <a:gd name="connsiteY3-1122" fmla="*/ 113436 h 231879"/>
                  <a:gd name="connsiteX4-1123" fmla="*/ 335189 w 437803"/>
                  <a:gd name="connsiteY4-1124" fmla="*/ 219063 h 231879"/>
                  <a:gd name="connsiteX5-1125" fmla="*/ 13677 w 437803"/>
                  <a:gd name="connsiteY5-1126" fmla="*/ 228984 h 231879"/>
                  <a:gd name="connsiteX0-1127" fmla="*/ 11973 w 437803"/>
                  <a:gd name="connsiteY0-1128" fmla="*/ 226964 h 230730"/>
                  <a:gd name="connsiteX1-1129" fmla="*/ 0 w 437803"/>
                  <a:gd name="connsiteY1-1130" fmla="*/ 18649 h 230730"/>
                  <a:gd name="connsiteX2-1131" fmla="*/ 345083 w 437803"/>
                  <a:gd name="connsiteY2-1132" fmla="*/ 6485 h 230730"/>
                  <a:gd name="connsiteX3-1133" fmla="*/ 437716 w 437803"/>
                  <a:gd name="connsiteY3-1134" fmla="*/ 113436 h 230730"/>
                  <a:gd name="connsiteX4-1135" fmla="*/ 335189 w 437803"/>
                  <a:gd name="connsiteY4-1136" fmla="*/ 219063 h 230730"/>
                  <a:gd name="connsiteX5-1137" fmla="*/ 11973 w 437803"/>
                  <a:gd name="connsiteY5-1138" fmla="*/ 226964 h 230730"/>
                  <a:gd name="connsiteX0-1139" fmla="*/ 1034 w 426859"/>
                  <a:gd name="connsiteY0-1140" fmla="*/ 226759 h 230525"/>
                  <a:gd name="connsiteX1-1141" fmla="*/ 0 w 426859"/>
                  <a:gd name="connsiteY1-1142" fmla="*/ 19184 h 230525"/>
                  <a:gd name="connsiteX2-1143" fmla="*/ 334144 w 426859"/>
                  <a:gd name="connsiteY2-1144" fmla="*/ 6280 h 230525"/>
                  <a:gd name="connsiteX3-1145" fmla="*/ 426777 w 426859"/>
                  <a:gd name="connsiteY3-1146" fmla="*/ 113231 h 230525"/>
                  <a:gd name="connsiteX4-1147" fmla="*/ 324250 w 426859"/>
                  <a:gd name="connsiteY4-1148" fmla="*/ 218858 h 230525"/>
                  <a:gd name="connsiteX5-1149" fmla="*/ 1034 w 426859"/>
                  <a:gd name="connsiteY5-1150" fmla="*/ 226759 h 230525"/>
                  <a:gd name="connsiteX0-1151" fmla="*/ 1034 w 426858"/>
                  <a:gd name="connsiteY0-1152" fmla="*/ 226759 h 235175"/>
                  <a:gd name="connsiteX1-1153" fmla="*/ 0 w 426858"/>
                  <a:gd name="connsiteY1-1154" fmla="*/ 19184 h 235175"/>
                  <a:gd name="connsiteX2-1155" fmla="*/ 334144 w 426858"/>
                  <a:gd name="connsiteY2-1156" fmla="*/ 6280 h 235175"/>
                  <a:gd name="connsiteX3-1157" fmla="*/ 426777 w 426858"/>
                  <a:gd name="connsiteY3-1158" fmla="*/ 113231 h 235175"/>
                  <a:gd name="connsiteX4-1159" fmla="*/ 324250 w 426858"/>
                  <a:gd name="connsiteY4-1160" fmla="*/ 218858 h 235175"/>
                  <a:gd name="connsiteX5-1161" fmla="*/ 1034 w 426858"/>
                  <a:gd name="connsiteY5-1162" fmla="*/ 226759 h 235175"/>
                  <a:gd name="connsiteX0-1163" fmla="*/ 1034 w 426858"/>
                  <a:gd name="connsiteY0-1164" fmla="*/ 226759 h 231880"/>
                  <a:gd name="connsiteX1-1165" fmla="*/ 0 w 426858"/>
                  <a:gd name="connsiteY1-1166" fmla="*/ 19184 h 231880"/>
                  <a:gd name="connsiteX2-1167" fmla="*/ 334144 w 426858"/>
                  <a:gd name="connsiteY2-1168" fmla="*/ 6280 h 231880"/>
                  <a:gd name="connsiteX3-1169" fmla="*/ 426777 w 426858"/>
                  <a:gd name="connsiteY3-1170" fmla="*/ 113231 h 231880"/>
                  <a:gd name="connsiteX4-1171" fmla="*/ 324250 w 426858"/>
                  <a:gd name="connsiteY4-1172" fmla="*/ 218858 h 231880"/>
                  <a:gd name="connsiteX5-1173" fmla="*/ 1034 w 426858"/>
                  <a:gd name="connsiteY5-1174" fmla="*/ 226759 h 231880"/>
                  <a:gd name="connsiteX0-1175" fmla="*/ 1034 w 426858"/>
                  <a:gd name="connsiteY0-1176" fmla="*/ 226759 h 231880"/>
                  <a:gd name="connsiteX1-1177" fmla="*/ 0 w 426858"/>
                  <a:gd name="connsiteY1-1178" fmla="*/ 19184 h 231880"/>
                  <a:gd name="connsiteX2-1179" fmla="*/ 334144 w 426858"/>
                  <a:gd name="connsiteY2-1180" fmla="*/ 6280 h 231880"/>
                  <a:gd name="connsiteX3-1181" fmla="*/ 426777 w 426858"/>
                  <a:gd name="connsiteY3-1182" fmla="*/ 113231 h 231880"/>
                  <a:gd name="connsiteX4-1183" fmla="*/ 324250 w 426858"/>
                  <a:gd name="connsiteY4-1184" fmla="*/ 218858 h 231880"/>
                  <a:gd name="connsiteX5-1185" fmla="*/ 1034 w 426858"/>
                  <a:gd name="connsiteY5-1186" fmla="*/ 226759 h 231880"/>
                  <a:gd name="connsiteX0-1187" fmla="*/ 1034 w 426858"/>
                  <a:gd name="connsiteY0-1188" fmla="*/ 225557 h 230678"/>
                  <a:gd name="connsiteX1-1189" fmla="*/ 0 w 426858"/>
                  <a:gd name="connsiteY1-1190" fmla="*/ 17982 h 230678"/>
                  <a:gd name="connsiteX2-1191" fmla="*/ 334144 w 426858"/>
                  <a:gd name="connsiteY2-1192" fmla="*/ 5078 h 230678"/>
                  <a:gd name="connsiteX3-1193" fmla="*/ 426777 w 426858"/>
                  <a:gd name="connsiteY3-1194" fmla="*/ 112029 h 230678"/>
                  <a:gd name="connsiteX4-1195" fmla="*/ 324250 w 426858"/>
                  <a:gd name="connsiteY4-1196" fmla="*/ 217656 h 230678"/>
                  <a:gd name="connsiteX5-1197" fmla="*/ 1034 w 426858"/>
                  <a:gd name="connsiteY5-1198" fmla="*/ 225557 h 230678"/>
                  <a:gd name="connsiteX0-1199" fmla="*/ 1034 w 426777"/>
                  <a:gd name="connsiteY0-1200" fmla="*/ 226195 h 231316"/>
                  <a:gd name="connsiteX1-1201" fmla="*/ 0 w 426777"/>
                  <a:gd name="connsiteY1-1202" fmla="*/ 18620 h 231316"/>
                  <a:gd name="connsiteX2-1203" fmla="*/ 323205 w 426777"/>
                  <a:gd name="connsiteY2-1204" fmla="*/ 4977 h 231316"/>
                  <a:gd name="connsiteX3-1205" fmla="*/ 426777 w 426777"/>
                  <a:gd name="connsiteY3-1206" fmla="*/ 112667 h 231316"/>
                  <a:gd name="connsiteX4-1207" fmla="*/ 324250 w 426777"/>
                  <a:gd name="connsiteY4-1208" fmla="*/ 218294 h 231316"/>
                  <a:gd name="connsiteX5-1209" fmla="*/ 1034 w 426777"/>
                  <a:gd name="connsiteY5-1210" fmla="*/ 226195 h 231316"/>
                  <a:gd name="connsiteX0-1211" fmla="*/ 1034 w 426880"/>
                  <a:gd name="connsiteY0-1212" fmla="*/ 226195 h 230872"/>
                  <a:gd name="connsiteX1-1213" fmla="*/ 0 w 426880"/>
                  <a:gd name="connsiteY1-1214" fmla="*/ 18620 h 230872"/>
                  <a:gd name="connsiteX2-1215" fmla="*/ 323205 w 426880"/>
                  <a:gd name="connsiteY2-1216" fmla="*/ 4977 h 230872"/>
                  <a:gd name="connsiteX3-1217" fmla="*/ 426777 w 426880"/>
                  <a:gd name="connsiteY3-1218" fmla="*/ 112667 h 230872"/>
                  <a:gd name="connsiteX4-1219" fmla="*/ 309664 w 426880"/>
                  <a:gd name="connsiteY4-1220" fmla="*/ 217308 h 230872"/>
                  <a:gd name="connsiteX5-1221" fmla="*/ 1034 w 426880"/>
                  <a:gd name="connsiteY5-1222" fmla="*/ 226195 h 2308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26880" h="230872">
                    <a:moveTo>
                      <a:pt x="1034" y="226195"/>
                    </a:moveTo>
                    <a:cubicBezTo>
                      <a:pt x="20733" y="140630"/>
                      <a:pt x="13038" y="76580"/>
                      <a:pt x="0" y="18620"/>
                    </a:cubicBezTo>
                    <a:cubicBezTo>
                      <a:pt x="42349" y="15365"/>
                      <a:pt x="252075" y="-10698"/>
                      <a:pt x="323205" y="4977"/>
                    </a:cubicBezTo>
                    <a:cubicBezTo>
                      <a:pt x="394335" y="20652"/>
                      <a:pt x="429034" y="77279"/>
                      <a:pt x="426777" y="112667"/>
                    </a:cubicBezTo>
                    <a:cubicBezTo>
                      <a:pt x="424520" y="148056"/>
                      <a:pt x="380621" y="198387"/>
                      <a:pt x="309664" y="217308"/>
                    </a:cubicBezTo>
                    <a:cubicBezTo>
                      <a:pt x="238707" y="236229"/>
                      <a:pt x="33251" y="231420"/>
                      <a:pt x="1034" y="226195"/>
                    </a:cubicBezTo>
                    <a:close/>
                  </a:path>
                </a:pathLst>
              </a:custGeom>
              <a:solidFill>
                <a:schemeClr val="tx1">
                  <a:lumMod val="75000"/>
                  <a:lumOff val="25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grpSp>
      </p:grpSp>
      <p:grpSp>
        <p:nvGrpSpPr>
          <p:cNvPr id="56" name="组合 55"/>
          <p:cNvGrpSpPr/>
          <p:nvPr/>
        </p:nvGrpSpPr>
        <p:grpSpPr>
          <a:xfrm>
            <a:off x="2613025" y="2291080"/>
            <a:ext cx="4015105" cy="3000375"/>
            <a:chOff x="2619029" y="2290914"/>
            <a:chExt cx="4379804" cy="3225475"/>
          </a:xfrm>
        </p:grpSpPr>
        <p:sp>
          <p:nvSpPr>
            <p:cNvPr id="38" name="ïṥḷïdè"/>
            <p:cNvSpPr/>
            <p:nvPr/>
          </p:nvSpPr>
          <p:spPr>
            <a:xfrm>
              <a:off x="6555617" y="5005805"/>
              <a:ext cx="443216" cy="443206"/>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2500"/>
            </a:bodyPr>
            <a:p>
              <a:pPr algn="ctr"/>
              <a:r>
                <a:rPr lang="en-US">
                  <a:solidFill>
                    <a:schemeClr val="bg1"/>
                  </a:solidFill>
                  <a:cs typeface="+mn-ea"/>
                  <a:sym typeface="+mn-lt"/>
                </a:rPr>
                <a:t>3</a:t>
              </a:r>
              <a:endParaRPr lang="en-US">
                <a:solidFill>
                  <a:schemeClr val="bg1"/>
                </a:solidFill>
                <a:cs typeface="+mn-ea"/>
                <a:sym typeface="+mn-lt"/>
              </a:endParaRPr>
            </a:p>
          </p:txBody>
        </p:sp>
        <p:sp>
          <p:nvSpPr>
            <p:cNvPr id="46" name="íṩḻîdé"/>
            <p:cNvSpPr/>
            <p:nvPr/>
          </p:nvSpPr>
          <p:spPr>
            <a:xfrm>
              <a:off x="6555617" y="3656949"/>
              <a:ext cx="443216" cy="443206"/>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2500"/>
            </a:bodyPr>
            <a:p>
              <a:pPr algn="ctr"/>
              <a:r>
                <a:rPr lang="en-US">
                  <a:solidFill>
                    <a:schemeClr val="bg1"/>
                  </a:solidFill>
                  <a:cs typeface="+mn-ea"/>
                  <a:sym typeface="+mn-lt"/>
                </a:rPr>
                <a:t>2</a:t>
              </a:r>
              <a:endParaRPr lang="en-US">
                <a:solidFill>
                  <a:schemeClr val="bg1"/>
                </a:solidFill>
                <a:cs typeface="+mn-ea"/>
                <a:sym typeface="+mn-lt"/>
              </a:endParaRPr>
            </a:p>
          </p:txBody>
        </p:sp>
        <p:sp>
          <p:nvSpPr>
            <p:cNvPr id="47" name="ïśḷîdê"/>
            <p:cNvSpPr/>
            <p:nvPr/>
          </p:nvSpPr>
          <p:spPr>
            <a:xfrm>
              <a:off x="6555617" y="2308095"/>
              <a:ext cx="443216" cy="443206"/>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2500"/>
            </a:bodyPr>
            <a:p>
              <a:pPr algn="ctr"/>
              <a:r>
                <a:rPr lang="en-US">
                  <a:solidFill>
                    <a:schemeClr val="bg1"/>
                  </a:solidFill>
                  <a:cs typeface="+mn-ea"/>
                  <a:sym typeface="+mn-lt"/>
                </a:rPr>
                <a:t>1</a:t>
              </a:r>
              <a:endParaRPr lang="en-US">
                <a:solidFill>
                  <a:schemeClr val="bg1"/>
                </a:solidFill>
                <a:cs typeface="+mn-ea"/>
                <a:sym typeface="+mn-lt"/>
              </a:endParaRPr>
            </a:p>
          </p:txBody>
        </p:sp>
        <p:cxnSp>
          <p:nvCxnSpPr>
            <p:cNvPr id="48" name="连接符: 肘形 29"/>
            <p:cNvCxnSpPr>
              <a:endCxn id="47" idx="0"/>
            </p:cNvCxnSpPr>
            <p:nvPr/>
          </p:nvCxnSpPr>
          <p:spPr>
            <a:xfrm rot="16200000" flipH="1">
              <a:off x="4854077" y="384948"/>
              <a:ext cx="17181" cy="3829113"/>
            </a:xfrm>
            <a:prstGeom prst="bentConnector3">
              <a:avLst>
                <a:gd name="adj1" fmla="val -1330540"/>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连接符: 肘形 31"/>
            <p:cNvCxnSpPr>
              <a:stCxn id="7" idx="4"/>
              <a:endCxn id="38" idx="4"/>
            </p:cNvCxnSpPr>
            <p:nvPr/>
          </p:nvCxnSpPr>
          <p:spPr>
            <a:xfrm rot="5400000" flipH="1" flipV="1">
              <a:off x="4664601" y="3403439"/>
              <a:ext cx="67378" cy="4158522"/>
            </a:xfrm>
            <a:prstGeom prst="bentConnector3">
              <a:avLst>
                <a:gd name="adj1" fmla="val -371287"/>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580916" y="3877155"/>
              <a:ext cx="1974701"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7012447" y="2066349"/>
            <a:ext cx="3945181" cy="721995"/>
            <a:chOff x="1541719" y="2349127"/>
            <a:chExt cx="3945181" cy="721995"/>
          </a:xfrm>
        </p:grpSpPr>
        <p:sp>
          <p:nvSpPr>
            <p:cNvPr id="52" name="文本框 51"/>
            <p:cNvSpPr txBox="1"/>
            <p:nvPr/>
          </p:nvSpPr>
          <p:spPr>
            <a:xfrm>
              <a:off x="1541719" y="2349127"/>
              <a:ext cx="3829050" cy="721995"/>
            </a:xfrm>
            <a:prstGeom prst="rect">
              <a:avLst/>
            </a:prstGeom>
            <a:noFill/>
          </p:spPr>
          <p:txBody>
            <a:bodyPr wrap="square" rtlCol="0">
              <a:spAutoFit/>
              <a:scene3d>
                <a:camera prst="orthographicFront"/>
                <a:lightRig rig="threePt" dir="t"/>
              </a:scene3d>
              <a:sp3d contourW="12700"/>
            </a:bodyPr>
            <a:p>
              <a:pPr algn="just">
                <a:lnSpc>
                  <a:spcPct val="114000"/>
                </a:lnSpc>
              </a:pPr>
              <a:r>
                <a:rPr lang="en-US" altLang="zh-CN" dirty="0">
                  <a:solidFill>
                    <a:schemeClr val="tx1"/>
                  </a:solidFill>
                  <a:cs typeface="+mn-ea"/>
                  <a:sym typeface="+mn-lt"/>
                </a:rPr>
                <a:t>Optimize the dataset by collecting more data.</a:t>
              </a:r>
              <a:endParaRPr lang="en-US" altLang="zh-CN" b="1" dirty="0">
                <a:solidFill>
                  <a:schemeClr val="tx1"/>
                </a:solidFill>
                <a:cs typeface="+mn-ea"/>
                <a:sym typeface="+mn-lt"/>
              </a:endParaRPr>
            </a:p>
          </p:txBody>
        </p:sp>
        <p:sp>
          <p:nvSpPr>
            <p:cNvPr id="53" name="文本框 52"/>
            <p:cNvSpPr txBox="1"/>
            <p:nvPr/>
          </p:nvSpPr>
          <p:spPr>
            <a:xfrm>
              <a:off x="1541719" y="2687681"/>
              <a:ext cx="3945181" cy="301625"/>
            </a:xfrm>
            <a:prstGeom prst="rect">
              <a:avLst/>
            </a:prstGeom>
            <a:noFill/>
          </p:spPr>
          <p:txBody>
            <a:bodyPr wrap="square" rtlCol="0">
              <a:spAutoFit/>
              <a:scene3d>
                <a:camera prst="orthographicFront"/>
                <a:lightRig rig="threePt" dir="t"/>
              </a:scene3d>
              <a:sp3d contourW="12700"/>
            </a:bodyPr>
            <a:p>
              <a:pPr algn="just">
                <a:lnSpc>
                  <a:spcPct val="114000"/>
                </a:lnSpc>
              </a:pPr>
              <a:endParaRPr lang="en-US" altLang="zh-CN" sz="1200" dirty="0">
                <a:solidFill>
                  <a:schemeClr val="tx1">
                    <a:lumMod val="50000"/>
                    <a:lumOff val="50000"/>
                  </a:schemeClr>
                </a:solidFill>
                <a:cs typeface="+mn-ea"/>
                <a:sym typeface="+mn-lt"/>
              </a:endParaRPr>
            </a:p>
          </p:txBody>
        </p:sp>
      </p:grpSp>
      <p:grpSp>
        <p:nvGrpSpPr>
          <p:cNvPr id="54" name="组合 53"/>
          <p:cNvGrpSpPr/>
          <p:nvPr/>
        </p:nvGrpSpPr>
        <p:grpSpPr>
          <a:xfrm>
            <a:off x="7012447" y="3318384"/>
            <a:ext cx="3945255" cy="1353185"/>
            <a:chOff x="1541719" y="2216412"/>
            <a:chExt cx="3945255" cy="1353185"/>
          </a:xfrm>
        </p:grpSpPr>
        <p:sp>
          <p:nvSpPr>
            <p:cNvPr id="58" name="文本框 57"/>
            <p:cNvSpPr txBox="1"/>
            <p:nvPr/>
          </p:nvSpPr>
          <p:spPr>
            <a:xfrm>
              <a:off x="1541719" y="2216412"/>
              <a:ext cx="3945255" cy="1353185"/>
            </a:xfrm>
            <a:prstGeom prst="rect">
              <a:avLst/>
            </a:prstGeom>
            <a:noFill/>
          </p:spPr>
          <p:txBody>
            <a:bodyPr wrap="square" rtlCol="0">
              <a:spAutoFit/>
              <a:scene3d>
                <a:camera prst="orthographicFront"/>
                <a:lightRig rig="threePt" dir="t"/>
              </a:scene3d>
              <a:sp3d contourW="12700"/>
            </a:bodyPr>
            <a:p>
              <a:pPr algn="just">
                <a:lnSpc>
                  <a:spcPct val="114000"/>
                </a:lnSpc>
              </a:pPr>
              <a:r>
                <a:rPr lang="en-US" altLang="zh-CN" dirty="0">
                  <a:solidFill>
                    <a:schemeClr val="tx1"/>
                  </a:solidFill>
                  <a:cs typeface="+mn-ea"/>
                  <a:sym typeface="+mn-lt"/>
                </a:rPr>
                <a:t>Apply our trained model to the front-end and design some functions that are beneficial to users</a:t>
              </a:r>
              <a:endParaRPr lang="en-US" altLang="zh-CN" dirty="0">
                <a:solidFill>
                  <a:schemeClr val="tx1"/>
                </a:solidFill>
                <a:cs typeface="+mn-ea"/>
                <a:sym typeface="+mn-lt"/>
              </a:endParaRPr>
            </a:p>
            <a:p>
              <a:pPr algn="just">
                <a:lnSpc>
                  <a:spcPct val="114000"/>
                </a:lnSpc>
              </a:pPr>
              <a:endParaRPr lang="en-US" altLang="zh-CN" dirty="0">
                <a:solidFill>
                  <a:schemeClr val="tx1"/>
                </a:solidFill>
                <a:cs typeface="+mn-ea"/>
                <a:sym typeface="+mn-lt"/>
              </a:endParaRPr>
            </a:p>
          </p:txBody>
        </p:sp>
        <p:sp>
          <p:nvSpPr>
            <p:cNvPr id="59" name="文本框 58"/>
            <p:cNvSpPr txBox="1"/>
            <p:nvPr/>
          </p:nvSpPr>
          <p:spPr>
            <a:xfrm>
              <a:off x="1541719" y="2687681"/>
              <a:ext cx="3945181" cy="301625"/>
            </a:xfrm>
            <a:prstGeom prst="rect">
              <a:avLst/>
            </a:prstGeom>
            <a:noFill/>
          </p:spPr>
          <p:txBody>
            <a:bodyPr wrap="square" rtlCol="0">
              <a:spAutoFit/>
              <a:scene3d>
                <a:camera prst="orthographicFront"/>
                <a:lightRig rig="threePt" dir="t"/>
              </a:scene3d>
              <a:sp3d contourW="12700"/>
            </a:bodyPr>
            <a:p>
              <a:pPr>
                <a:lnSpc>
                  <a:spcPct val="114000"/>
                </a:lnSpc>
              </a:pPr>
              <a:endParaRPr lang="en-US" altLang="zh-CN" sz="1200" dirty="0">
                <a:solidFill>
                  <a:schemeClr val="tx1">
                    <a:lumMod val="50000"/>
                    <a:lumOff val="50000"/>
                  </a:schemeClr>
                </a:solidFill>
                <a:cs typeface="+mn-ea"/>
                <a:sym typeface="+mn-lt"/>
              </a:endParaRPr>
            </a:p>
          </p:txBody>
        </p:sp>
      </p:grpSp>
      <p:grpSp>
        <p:nvGrpSpPr>
          <p:cNvPr id="60" name="组合 59"/>
          <p:cNvGrpSpPr/>
          <p:nvPr/>
        </p:nvGrpSpPr>
        <p:grpSpPr>
          <a:xfrm>
            <a:off x="7012447" y="4667539"/>
            <a:ext cx="3945890" cy="1353185"/>
            <a:chOff x="1541719" y="2349127"/>
            <a:chExt cx="3945890" cy="1353185"/>
          </a:xfrm>
        </p:grpSpPr>
        <p:sp>
          <p:nvSpPr>
            <p:cNvPr id="61" name="文本框 60"/>
            <p:cNvSpPr txBox="1"/>
            <p:nvPr/>
          </p:nvSpPr>
          <p:spPr>
            <a:xfrm>
              <a:off x="1541719" y="2349127"/>
              <a:ext cx="3945890" cy="1353185"/>
            </a:xfrm>
            <a:prstGeom prst="rect">
              <a:avLst/>
            </a:prstGeom>
            <a:noFill/>
          </p:spPr>
          <p:txBody>
            <a:bodyPr wrap="square" rtlCol="0">
              <a:spAutoFit/>
              <a:scene3d>
                <a:camera prst="orthographicFront"/>
                <a:lightRig rig="threePt" dir="t"/>
              </a:scene3d>
              <a:sp3d contourW="12700"/>
            </a:bodyPr>
            <a:p>
              <a:pPr algn="just">
                <a:lnSpc>
                  <a:spcPct val="114000"/>
                </a:lnSpc>
              </a:pPr>
              <a:r>
                <a:rPr lang="en-US" altLang="zh-CN" dirty="0">
                  <a:solidFill>
                    <a:schemeClr val="tx1"/>
                  </a:solidFill>
                  <a:cs typeface="+mn-ea"/>
                  <a:sym typeface="+mn-lt"/>
                </a:rPr>
                <a:t>Conduct user testing and collect feedback.Optimize the application based on feedback and results from user testing.</a:t>
              </a:r>
              <a:endParaRPr lang="en-US" altLang="zh-CN" b="1" dirty="0">
                <a:solidFill>
                  <a:schemeClr val="tx1"/>
                </a:solidFill>
                <a:cs typeface="+mn-ea"/>
                <a:sym typeface="+mn-lt"/>
              </a:endParaRPr>
            </a:p>
          </p:txBody>
        </p:sp>
        <p:sp>
          <p:nvSpPr>
            <p:cNvPr id="62" name="文本框 61"/>
            <p:cNvSpPr txBox="1"/>
            <p:nvPr/>
          </p:nvSpPr>
          <p:spPr>
            <a:xfrm>
              <a:off x="1541719" y="2687681"/>
              <a:ext cx="3945181" cy="301625"/>
            </a:xfrm>
            <a:prstGeom prst="rect">
              <a:avLst/>
            </a:prstGeom>
            <a:noFill/>
          </p:spPr>
          <p:txBody>
            <a:bodyPr wrap="square" rtlCol="0">
              <a:spAutoFit/>
              <a:scene3d>
                <a:camera prst="orthographicFront"/>
                <a:lightRig rig="threePt" dir="t"/>
              </a:scene3d>
              <a:sp3d contourW="12700"/>
            </a:bodyPr>
            <a:p>
              <a:pPr algn="just">
                <a:lnSpc>
                  <a:spcPct val="114000"/>
                </a:lnSpc>
              </a:pPr>
              <a:endParaRPr lang="en-US" altLang="zh-CN" sz="1200" dirty="0">
                <a:solidFill>
                  <a:schemeClr val="tx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00"/>
                                        <p:tgtEl>
                                          <p:spTgt spid="5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left)">
                                      <p:cBhvr>
                                        <p:cTn id="2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14672" y="103227"/>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2653848" y="2774790"/>
            <a:ext cx="6885516" cy="1568450"/>
          </a:xfrm>
          <a:prstGeom prst="rect">
            <a:avLst/>
          </a:prstGeom>
          <a:noFill/>
        </p:spPr>
        <p:txBody>
          <a:bodyPr wrap="square" rtlCol="0">
            <a:spAutoFit/>
            <a:scene3d>
              <a:camera prst="orthographicFront"/>
              <a:lightRig rig="threePt" dir="t"/>
            </a:scene3d>
            <a:sp3d contourW="12700"/>
          </a:bodyPr>
          <a:lstStyle/>
          <a:p>
            <a:pPr algn="dist"/>
            <a:r>
              <a:rPr lang="en-US" altLang="zh-CN" sz="9600" b="1" dirty="0">
                <a:solidFill>
                  <a:schemeClr val="tx1">
                    <a:lumMod val="75000"/>
                    <a:lumOff val="25000"/>
                  </a:schemeClr>
                </a:solidFill>
                <a:cs typeface="+mn-ea"/>
                <a:sym typeface="+mn-lt"/>
              </a:rPr>
              <a:t>Thank You! </a:t>
            </a:r>
            <a:endParaRPr lang="en-US" altLang="zh-CN" sz="96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0-#ppt_w/2"/>
                                          </p:val>
                                        </p:tav>
                                        <p:tav tm="100000">
                                          <p:val>
                                            <p:strVal val="#ppt_x"/>
                                          </p:val>
                                        </p:tav>
                                      </p:tavLst>
                                    </p:anim>
                                    <p:anim calcmode="lin" valueType="num">
                                      <p:cBhvr additive="base">
                                        <p:cTn id="12" dur="10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0-#ppt_w/2"/>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000" fill="hold"/>
                                        <p:tgtEl>
                                          <p:spTgt spid="64"/>
                                        </p:tgtEl>
                                        <p:attrNameLst>
                                          <p:attrName>ppt_x</p:attrName>
                                        </p:attrNameLst>
                                      </p:cBhvr>
                                      <p:tavLst>
                                        <p:tav tm="0">
                                          <p:val>
                                            <p:strVal val="1+#ppt_w/2"/>
                                          </p:val>
                                        </p:tav>
                                        <p:tav tm="100000">
                                          <p:val>
                                            <p:strVal val="#ppt_x"/>
                                          </p:val>
                                        </p:tav>
                                      </p:tavLst>
                                    </p:anim>
                                    <p:anim calcmode="lin" valueType="num">
                                      <p:cBhvr additive="base">
                                        <p:cTn id="24" dur="1000" fill="hold"/>
                                        <p:tgtEl>
                                          <p:spTgt spid="6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000" fill="hold"/>
                                        <p:tgtEl>
                                          <p:spTgt spid="65"/>
                                        </p:tgtEl>
                                        <p:attrNameLst>
                                          <p:attrName>ppt_x</p:attrName>
                                        </p:attrNameLst>
                                      </p:cBhvr>
                                      <p:tavLst>
                                        <p:tav tm="0">
                                          <p:val>
                                            <p:strVal val="1+#ppt_w/2"/>
                                          </p:val>
                                        </p:tav>
                                        <p:tav tm="100000">
                                          <p:val>
                                            <p:strVal val="#ppt_x"/>
                                          </p:val>
                                        </p:tav>
                                      </p:tavLst>
                                    </p:anim>
                                    <p:anim calcmode="lin" valueType="num">
                                      <p:cBhvr additive="base">
                                        <p:cTn id="28" dur="1000" fill="hold"/>
                                        <p:tgtEl>
                                          <p:spTgt spid="65"/>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000" fill="hold"/>
                                        <p:tgtEl>
                                          <p:spTgt spid="66"/>
                                        </p:tgtEl>
                                        <p:attrNameLst>
                                          <p:attrName>ppt_x</p:attrName>
                                        </p:attrNameLst>
                                      </p:cBhvr>
                                      <p:tavLst>
                                        <p:tav tm="0">
                                          <p:val>
                                            <p:strVal val="1+#ppt_w/2"/>
                                          </p:val>
                                        </p:tav>
                                        <p:tav tm="100000">
                                          <p:val>
                                            <p:strVal val="#ppt_x"/>
                                          </p:val>
                                        </p:tav>
                                      </p:tavLst>
                                    </p:anim>
                                    <p:anim calcmode="lin" valueType="num">
                                      <p:cBhvr additive="base">
                                        <p:cTn id="32" dur="1000" fill="hold"/>
                                        <p:tgtEl>
                                          <p:spTgt spid="66"/>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1+#ppt_w/2"/>
                                          </p:val>
                                        </p:tav>
                                        <p:tav tm="100000">
                                          <p:val>
                                            <p:strVal val="#ppt_x"/>
                                          </p:val>
                                        </p:tav>
                                      </p:tavLst>
                                    </p:anim>
                                    <p:anim calcmode="lin" valueType="num">
                                      <p:cBhvr additive="base">
                                        <p:cTn id="36" dur="1000" fill="hold"/>
                                        <p:tgtEl>
                                          <p:spTgt spid="67"/>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4" grpId="0" animBg="1"/>
      <p:bldP spid="65" grpId="0" animBg="1"/>
      <p:bldP spid="66" grpId="0" animBg="1"/>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4285" y="274502"/>
            <a:ext cx="470282" cy="2861299"/>
            <a:chOff x="3378207" y="1563846"/>
            <a:chExt cx="232791" cy="1416352"/>
          </a:xfrm>
        </p:grpSpPr>
        <p:sp>
          <p:nvSpPr>
            <p:cNvPr id="3" name="圆角矩形 2"/>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2970397" y="1133687"/>
            <a:ext cx="251505" cy="1530209"/>
            <a:chOff x="3378207" y="1563846"/>
            <a:chExt cx="232791" cy="1416352"/>
          </a:xfrm>
          <a:solidFill>
            <a:srgbClr val="FF9409"/>
          </a:solidFill>
        </p:grpSpPr>
        <p:sp>
          <p:nvSpPr>
            <p:cNvPr id="7" name="圆角矩形 6"/>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flipV="1">
            <a:off x="2532342" y="3722199"/>
            <a:ext cx="470282" cy="2861299"/>
            <a:chOff x="3378207" y="1563846"/>
            <a:chExt cx="232791" cy="1416352"/>
          </a:xfrm>
          <a:solidFill>
            <a:srgbClr val="37AB91"/>
          </a:solidFill>
        </p:grpSpPr>
        <p:sp>
          <p:nvSpPr>
            <p:cNvPr id="10" name="圆角矩形 9"/>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flipV="1">
            <a:off x="1504950" y="2606296"/>
            <a:ext cx="402350" cy="2447991"/>
            <a:chOff x="3378207" y="1563846"/>
            <a:chExt cx="232791" cy="1416352"/>
          </a:xfrm>
          <a:solidFill>
            <a:srgbClr val="FF9409"/>
          </a:solidFill>
        </p:grpSpPr>
        <p:sp>
          <p:nvSpPr>
            <p:cNvPr id="13" name="圆角矩形 12"/>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p:cNvSpPr txBox="1"/>
          <p:nvPr/>
        </p:nvSpPr>
        <p:spPr>
          <a:xfrm>
            <a:off x="6925310" y="1452880"/>
            <a:ext cx="196088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cs typeface="+mn-ea"/>
                <a:sym typeface="+mn-lt"/>
              </a:rPr>
              <a:t>Background</a:t>
            </a:r>
            <a:endParaRPr lang="en-US" altLang="zh-CN" sz="2400" b="1" dirty="0">
              <a:solidFill>
                <a:schemeClr val="tx1">
                  <a:lumMod val="75000"/>
                  <a:lumOff val="25000"/>
                </a:schemeClr>
              </a:solidFill>
              <a:cs typeface="+mn-ea"/>
              <a:sym typeface="+mn-lt"/>
            </a:endParaRPr>
          </a:p>
        </p:txBody>
      </p:sp>
      <p:sp>
        <p:nvSpPr>
          <p:cNvPr id="20" name="文本框 19"/>
          <p:cNvSpPr txBox="1"/>
          <p:nvPr/>
        </p:nvSpPr>
        <p:spPr>
          <a:xfrm>
            <a:off x="6925310" y="2535555"/>
            <a:ext cx="180721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cs typeface="+mn-ea"/>
                <a:sym typeface="+mn-lt"/>
              </a:rPr>
              <a:t>Functional </a:t>
            </a:r>
            <a:endParaRPr lang="zh-CN" altLang="en-US" sz="2400" b="1" dirty="0">
              <a:solidFill>
                <a:schemeClr val="tx1">
                  <a:lumMod val="75000"/>
                  <a:lumOff val="25000"/>
                </a:schemeClr>
              </a:solidFill>
              <a:cs typeface="+mn-ea"/>
              <a:sym typeface="+mn-lt"/>
            </a:endParaRPr>
          </a:p>
        </p:txBody>
      </p:sp>
      <p:sp>
        <p:nvSpPr>
          <p:cNvPr id="23" name="文本框 22"/>
          <p:cNvSpPr txBox="1"/>
          <p:nvPr/>
        </p:nvSpPr>
        <p:spPr>
          <a:xfrm>
            <a:off x="6925310" y="3618230"/>
            <a:ext cx="3144520" cy="460375"/>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75000"/>
                    <a:lumOff val="25000"/>
                  </a:schemeClr>
                </a:solidFill>
                <a:cs typeface="+mn-ea"/>
                <a:sym typeface="+mn-lt"/>
              </a:rPr>
              <a:t>T</a:t>
            </a:r>
            <a:r>
              <a:rPr lang="zh-CN" altLang="en-US" sz="2400" b="1" dirty="0">
                <a:solidFill>
                  <a:schemeClr val="tx1">
                    <a:lumMod val="75000"/>
                    <a:lumOff val="25000"/>
                  </a:schemeClr>
                </a:solidFill>
                <a:cs typeface="+mn-ea"/>
                <a:sym typeface="+mn-lt"/>
              </a:rPr>
              <a:t>echnology</a:t>
            </a:r>
            <a:r>
              <a:rPr lang="en-US" altLang="zh-CN" sz="2400" b="1" dirty="0">
                <a:solidFill>
                  <a:schemeClr val="tx1">
                    <a:lumMod val="75000"/>
                    <a:lumOff val="25000"/>
                  </a:schemeClr>
                </a:solidFill>
                <a:cs typeface="+mn-ea"/>
                <a:sym typeface="+mn-lt"/>
              </a:rPr>
              <a:t> Support</a:t>
            </a:r>
            <a:endParaRPr lang="en-US" altLang="zh-CN" sz="2400" b="1" dirty="0">
              <a:solidFill>
                <a:schemeClr val="tx1">
                  <a:lumMod val="75000"/>
                  <a:lumOff val="25000"/>
                </a:schemeClr>
              </a:solidFill>
              <a:cs typeface="+mn-ea"/>
              <a:sym typeface="+mn-lt"/>
            </a:endParaRPr>
          </a:p>
        </p:txBody>
      </p:sp>
      <p:sp>
        <p:nvSpPr>
          <p:cNvPr id="26" name="文本框 25"/>
          <p:cNvSpPr txBox="1"/>
          <p:nvPr/>
        </p:nvSpPr>
        <p:spPr>
          <a:xfrm>
            <a:off x="6925310" y="4682490"/>
            <a:ext cx="262128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cs typeface="+mn-ea"/>
                <a:sym typeface="+mn-lt"/>
              </a:rPr>
              <a:t>Project schedule</a:t>
            </a:r>
            <a:endParaRPr lang="zh-CN" altLang="en-US" sz="2400" b="1" dirty="0">
              <a:solidFill>
                <a:schemeClr val="tx1">
                  <a:lumMod val="75000"/>
                  <a:lumOff val="25000"/>
                </a:schemeClr>
              </a:solidFill>
              <a:cs typeface="+mn-ea"/>
              <a:sym typeface="+mn-lt"/>
            </a:endParaRPr>
          </a:p>
        </p:txBody>
      </p:sp>
      <p:sp>
        <p:nvSpPr>
          <p:cNvPr id="29" name="椭圆 28"/>
          <p:cNvSpPr/>
          <p:nvPr/>
        </p:nvSpPr>
        <p:spPr>
          <a:xfrm>
            <a:off x="6295298" y="1432515"/>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30" name="椭圆 29"/>
          <p:cNvSpPr/>
          <p:nvPr/>
        </p:nvSpPr>
        <p:spPr>
          <a:xfrm>
            <a:off x="6295298" y="2508934"/>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31" name="椭圆 30"/>
          <p:cNvSpPr/>
          <p:nvPr/>
        </p:nvSpPr>
        <p:spPr>
          <a:xfrm>
            <a:off x="6295298" y="3573673"/>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32" name="椭圆 31"/>
          <p:cNvSpPr/>
          <p:nvPr/>
        </p:nvSpPr>
        <p:spPr>
          <a:xfrm>
            <a:off x="6295298" y="4644251"/>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4</a:t>
            </a:r>
            <a:endParaRPr lang="zh-CN" altLang="en-US" sz="2000" dirty="0">
              <a:cs typeface="+mn-ea"/>
              <a:sym typeface="+mn-lt"/>
            </a:endParaRPr>
          </a:p>
        </p:txBody>
      </p:sp>
      <p:sp>
        <p:nvSpPr>
          <p:cNvPr id="33" name="文本框 32"/>
          <p:cNvSpPr txBox="1"/>
          <p:nvPr/>
        </p:nvSpPr>
        <p:spPr>
          <a:xfrm>
            <a:off x="2654545" y="2903291"/>
            <a:ext cx="3055324"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cs typeface="+mn-ea"/>
                <a:sym typeface="+mn-lt"/>
              </a:rPr>
              <a:t>CONTENTS</a:t>
            </a:r>
            <a:endParaRPr lang="zh-CN" altLang="en-US" sz="40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2" grpId="0" bldLvl="0" animBg="1"/>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38413" y="2864639"/>
            <a:ext cx="3443605" cy="768350"/>
          </a:xfrm>
          <a:prstGeom prst="rect">
            <a:avLst/>
          </a:prstGeom>
          <a:noFill/>
        </p:spPr>
        <p:txBody>
          <a:bodyPr wrap="none" rtlCol="0">
            <a:spAutoFit/>
            <a:scene3d>
              <a:camera prst="orthographicFront"/>
              <a:lightRig rig="threePt" dir="t"/>
            </a:scene3d>
            <a:sp3d contourW="12700"/>
          </a:bodyPr>
          <a:lstStyle/>
          <a:p>
            <a:r>
              <a:rPr lang="en-US" altLang="zh-CN" sz="4400" b="1" dirty="0">
                <a:solidFill>
                  <a:schemeClr val="tx1">
                    <a:lumMod val="75000"/>
                    <a:lumOff val="25000"/>
                  </a:schemeClr>
                </a:solidFill>
                <a:cs typeface="+mn-ea"/>
                <a:sym typeface="+mn-lt"/>
              </a:rPr>
              <a:t>Background</a:t>
            </a:r>
            <a:endParaRPr lang="en-US" altLang="zh-CN" sz="4400" b="1" dirty="0">
              <a:solidFill>
                <a:schemeClr val="tx1">
                  <a:lumMod val="75000"/>
                  <a:lumOff val="25000"/>
                </a:schemeClr>
              </a:solidFill>
              <a:cs typeface="+mn-ea"/>
              <a:sym typeface="+mn-lt"/>
            </a:endParaRPr>
          </a:p>
        </p:txBody>
      </p:sp>
      <p:grpSp>
        <p:nvGrpSpPr>
          <p:cNvPr id="10" name="组合 9"/>
          <p:cNvGrpSpPr/>
          <p:nvPr/>
        </p:nvGrpSpPr>
        <p:grpSpPr>
          <a:xfrm>
            <a:off x="1236663" y="2285150"/>
            <a:ext cx="2939915" cy="2292208"/>
            <a:chOff x="1236663" y="2285150"/>
            <a:chExt cx="2939915" cy="2292208"/>
          </a:xfrm>
        </p:grpSpPr>
        <p:grpSp>
          <p:nvGrpSpPr>
            <p:cNvPr id="16" name="组合 15"/>
            <p:cNvGrpSpPr/>
            <p:nvPr/>
          </p:nvGrpSpPr>
          <p:grpSpPr>
            <a:xfrm>
              <a:off x="1236663" y="2285150"/>
              <a:ext cx="1532590" cy="2292208"/>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sp>
          <p:nvSpPr>
            <p:cNvPr id="17" name="任意多边形 16"/>
            <p:cNvSpPr/>
            <p:nvPr/>
          </p:nvSpPr>
          <p:spPr>
            <a:xfrm rot="16200000" flipH="1">
              <a:off x="2628914" y="2974801"/>
              <a:ext cx="2182420" cy="912909"/>
            </a:xfrm>
            <a:custGeom>
              <a:avLst/>
              <a:gdLst>
                <a:gd name="connsiteX0" fmla="*/ 0 w 2182420"/>
                <a:gd name="connsiteY0" fmla="*/ 912909 h 912909"/>
                <a:gd name="connsiteX1" fmla="*/ 2182420 w 2182420"/>
                <a:gd name="connsiteY1" fmla="*/ 912908 h 912909"/>
                <a:gd name="connsiteX2" fmla="*/ 2182420 w 2182420"/>
                <a:gd name="connsiteY2" fmla="*/ 500459 h 912909"/>
                <a:gd name="connsiteX3" fmla="*/ 390195 w 2182420"/>
                <a:gd name="connsiteY3" fmla="*/ 500460 h 912909"/>
                <a:gd name="connsiteX4" fmla="*/ 386958 w 2182420"/>
                <a:gd name="connsiteY4" fmla="*/ 132228 h 912909"/>
                <a:gd name="connsiteX5" fmla="*/ 386958 w 2182420"/>
                <a:gd name="connsiteY5" fmla="*/ 87525 h 912909"/>
                <a:gd name="connsiteX6" fmla="*/ 359349 w 2182420"/>
                <a:gd name="connsiteY6" fmla="*/ 59916 h 912909"/>
                <a:gd name="connsiteX7" fmla="*/ 331740 w 2182420"/>
                <a:gd name="connsiteY7" fmla="*/ 87525 h 912909"/>
                <a:gd name="connsiteX8" fmla="*/ 331740 w 2182420"/>
                <a:gd name="connsiteY8" fmla="*/ 132228 h 912909"/>
                <a:gd name="connsiteX9" fmla="*/ 331740 w 2182420"/>
                <a:gd name="connsiteY9" fmla="*/ 229233 h 912909"/>
                <a:gd name="connsiteX10" fmla="*/ 304132 w 2182420"/>
                <a:gd name="connsiteY10" fmla="*/ 256842 h 912909"/>
                <a:gd name="connsiteX11" fmla="*/ 276523 w 2182420"/>
                <a:gd name="connsiteY11" fmla="*/ 229233 h 912909"/>
                <a:gd name="connsiteX12" fmla="*/ 276523 w 2182420"/>
                <a:gd name="connsiteY12" fmla="*/ 132228 h 912909"/>
                <a:gd name="connsiteX13" fmla="*/ 276523 w 2182420"/>
                <a:gd name="connsiteY13" fmla="*/ 108185 h 912909"/>
                <a:gd name="connsiteX14" fmla="*/ 248914 w 2182420"/>
                <a:gd name="connsiteY14" fmla="*/ 80576 h 912909"/>
                <a:gd name="connsiteX15" fmla="*/ 221305 w 2182420"/>
                <a:gd name="connsiteY15" fmla="*/ 108185 h 912909"/>
                <a:gd name="connsiteX16" fmla="*/ 221305 w 2182420"/>
                <a:gd name="connsiteY16" fmla="*/ 132228 h 912909"/>
                <a:gd name="connsiteX17" fmla="*/ 220975 w 2182420"/>
                <a:gd name="connsiteY17" fmla="*/ 132228 h 912909"/>
                <a:gd name="connsiteX18" fmla="*/ 219135 w 2182420"/>
                <a:gd name="connsiteY18" fmla="*/ 141340 h 912909"/>
                <a:gd name="connsiteX19" fmla="*/ 193696 w 2182420"/>
                <a:gd name="connsiteY19" fmla="*/ 158202 h 912909"/>
                <a:gd name="connsiteX20" fmla="*/ 168257 w 2182420"/>
                <a:gd name="connsiteY20" fmla="*/ 141340 h 912909"/>
                <a:gd name="connsiteX21" fmla="*/ 166417 w 2182420"/>
                <a:gd name="connsiteY21" fmla="*/ 132228 h 912909"/>
                <a:gd name="connsiteX22" fmla="*/ 166087 w 2182420"/>
                <a:gd name="connsiteY22" fmla="*/ 132228 h 912909"/>
                <a:gd name="connsiteX23" fmla="*/ 166087 w 2182420"/>
                <a:gd name="connsiteY23" fmla="*/ 27609 h 912909"/>
                <a:gd name="connsiteX24" fmla="*/ 138478 w 2182420"/>
                <a:gd name="connsiteY24" fmla="*/ 0 h 912909"/>
                <a:gd name="connsiteX25" fmla="*/ 110869 w 2182420"/>
                <a:gd name="connsiteY25" fmla="*/ 27609 h 912909"/>
                <a:gd name="connsiteX26" fmla="*/ 110869 w 2182420"/>
                <a:gd name="connsiteY26" fmla="*/ 132228 h 912909"/>
                <a:gd name="connsiteX27" fmla="*/ 110869 w 2182420"/>
                <a:gd name="connsiteY27" fmla="*/ 176046 h 912909"/>
                <a:gd name="connsiteX28" fmla="*/ 83261 w 2182420"/>
                <a:gd name="connsiteY28" fmla="*/ 203655 h 912909"/>
                <a:gd name="connsiteX29" fmla="*/ 55652 w 2182420"/>
                <a:gd name="connsiteY29" fmla="*/ 176046 h 912909"/>
                <a:gd name="connsiteX30" fmla="*/ 55652 w 2182420"/>
                <a:gd name="connsiteY30" fmla="*/ 132228 h 912909"/>
                <a:gd name="connsiteX31" fmla="*/ 55652 w 2182420"/>
                <a:gd name="connsiteY31" fmla="*/ 62731 h 912909"/>
                <a:gd name="connsiteX32" fmla="*/ 28043 w 2182420"/>
                <a:gd name="connsiteY32" fmla="*/ 35123 h 912909"/>
                <a:gd name="connsiteX33" fmla="*/ 434 w 2182420"/>
                <a:gd name="connsiteY33" fmla="*/ 62731 h 912909"/>
                <a:gd name="connsiteX34" fmla="*/ 0 w 2182420"/>
                <a:gd name="connsiteY34" fmla="*/ 912909 h 9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82420" h="912909">
                  <a:moveTo>
                    <a:pt x="0" y="912909"/>
                  </a:moveTo>
                  <a:lnTo>
                    <a:pt x="2182420" y="912908"/>
                  </a:lnTo>
                  <a:lnTo>
                    <a:pt x="2182420" y="500459"/>
                  </a:lnTo>
                  <a:lnTo>
                    <a:pt x="390195" y="500460"/>
                  </a:lnTo>
                  <a:lnTo>
                    <a:pt x="386958" y="132228"/>
                  </a:lnTo>
                  <a:lnTo>
                    <a:pt x="386958" y="87525"/>
                  </a:lnTo>
                  <a:cubicBezTo>
                    <a:pt x="386958" y="72277"/>
                    <a:pt x="374597" y="59916"/>
                    <a:pt x="359349" y="59916"/>
                  </a:cubicBezTo>
                  <a:cubicBezTo>
                    <a:pt x="344101" y="59916"/>
                    <a:pt x="331740" y="72277"/>
                    <a:pt x="331740" y="87525"/>
                  </a:cubicBezTo>
                  <a:lnTo>
                    <a:pt x="331740" y="132228"/>
                  </a:lnTo>
                  <a:lnTo>
                    <a:pt x="331740" y="229233"/>
                  </a:lnTo>
                  <a:cubicBezTo>
                    <a:pt x="331740" y="244481"/>
                    <a:pt x="319379" y="256842"/>
                    <a:pt x="304132" y="256842"/>
                  </a:cubicBezTo>
                  <a:cubicBezTo>
                    <a:pt x="288884" y="256842"/>
                    <a:pt x="276523" y="244481"/>
                    <a:pt x="276523" y="229233"/>
                  </a:cubicBezTo>
                  <a:lnTo>
                    <a:pt x="276523" y="132228"/>
                  </a:lnTo>
                  <a:lnTo>
                    <a:pt x="276523" y="108185"/>
                  </a:lnTo>
                  <a:cubicBezTo>
                    <a:pt x="276523" y="92937"/>
                    <a:pt x="264162" y="80576"/>
                    <a:pt x="248914" y="80576"/>
                  </a:cubicBezTo>
                  <a:cubicBezTo>
                    <a:pt x="233666" y="80576"/>
                    <a:pt x="221305" y="92937"/>
                    <a:pt x="221305" y="108185"/>
                  </a:cubicBezTo>
                  <a:lnTo>
                    <a:pt x="221305" y="132228"/>
                  </a:lnTo>
                  <a:lnTo>
                    <a:pt x="220975" y="132228"/>
                  </a:lnTo>
                  <a:lnTo>
                    <a:pt x="219135" y="141340"/>
                  </a:lnTo>
                  <a:cubicBezTo>
                    <a:pt x="214944" y="151249"/>
                    <a:pt x="205132" y="158202"/>
                    <a:pt x="193696" y="158202"/>
                  </a:cubicBezTo>
                  <a:cubicBezTo>
                    <a:pt x="182260" y="158202"/>
                    <a:pt x="172448" y="151249"/>
                    <a:pt x="168257" y="141340"/>
                  </a:cubicBezTo>
                  <a:lnTo>
                    <a:pt x="166417" y="132228"/>
                  </a:lnTo>
                  <a:lnTo>
                    <a:pt x="166087" y="132228"/>
                  </a:lnTo>
                  <a:lnTo>
                    <a:pt x="166087" y="27609"/>
                  </a:lnTo>
                  <a:cubicBezTo>
                    <a:pt x="166087" y="12361"/>
                    <a:pt x="153726" y="0"/>
                    <a:pt x="138478" y="0"/>
                  </a:cubicBezTo>
                  <a:cubicBezTo>
                    <a:pt x="123231" y="0"/>
                    <a:pt x="110869" y="12361"/>
                    <a:pt x="110869" y="27609"/>
                  </a:cubicBezTo>
                  <a:lnTo>
                    <a:pt x="110869" y="132228"/>
                  </a:lnTo>
                  <a:lnTo>
                    <a:pt x="110869" y="176046"/>
                  </a:lnTo>
                  <a:cubicBezTo>
                    <a:pt x="110869" y="191294"/>
                    <a:pt x="98508" y="203655"/>
                    <a:pt x="83261" y="203655"/>
                  </a:cubicBezTo>
                  <a:cubicBezTo>
                    <a:pt x="68013" y="203655"/>
                    <a:pt x="55652" y="191294"/>
                    <a:pt x="55652" y="176046"/>
                  </a:cubicBezTo>
                  <a:lnTo>
                    <a:pt x="55652" y="132228"/>
                  </a:lnTo>
                  <a:lnTo>
                    <a:pt x="55652" y="62731"/>
                  </a:lnTo>
                  <a:cubicBezTo>
                    <a:pt x="55652" y="47484"/>
                    <a:pt x="43291" y="35123"/>
                    <a:pt x="28043" y="35123"/>
                  </a:cubicBezTo>
                  <a:cubicBezTo>
                    <a:pt x="12795" y="35123"/>
                    <a:pt x="434" y="47484"/>
                    <a:pt x="434" y="62731"/>
                  </a:cubicBezTo>
                  <a:cubicBezTo>
                    <a:pt x="289" y="346124"/>
                    <a:pt x="145" y="629516"/>
                    <a:pt x="0" y="912909"/>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772940" cy="788563"/>
            <a:chOff x="-158751" y="255365"/>
            <a:chExt cx="4772940"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553970"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Background</a:t>
              </a:r>
              <a:endParaRPr lang="en-US" altLang="zh-CN" sz="3200" b="1" dirty="0">
                <a:solidFill>
                  <a:schemeClr val="tx1">
                    <a:lumMod val="75000"/>
                    <a:lumOff val="25000"/>
                  </a:schemeClr>
                </a:solidFill>
                <a:cs typeface="+mn-ea"/>
                <a:sym typeface="+mn-lt"/>
              </a:endParaRPr>
            </a:p>
          </p:txBody>
        </p:sp>
      </p:grpSp>
      <p:sp>
        <p:nvSpPr>
          <p:cNvPr id="4" name="文本框 3"/>
          <p:cNvSpPr txBox="1"/>
          <p:nvPr/>
        </p:nvSpPr>
        <p:spPr>
          <a:xfrm>
            <a:off x="2163445" y="1452245"/>
            <a:ext cx="5815330" cy="4105275"/>
          </a:xfrm>
          <a:prstGeom prst="rect">
            <a:avLst/>
          </a:prstGeom>
          <a:effectLst>
            <a:outerShdw blurRad="50800" dist="50800" dir="3000000" algn="ctr" rotWithShape="0">
              <a:srgbClr val="000000">
                <a:alpha val="43000"/>
              </a:srgbClr>
            </a:outerShdw>
          </a:effectLst>
        </p:spPr>
        <p:style>
          <a:lnRef idx="3">
            <a:schemeClr val="lt1"/>
          </a:lnRef>
          <a:fillRef idx="1">
            <a:schemeClr val="accent3"/>
          </a:fillRef>
          <a:effectRef idx="1">
            <a:schemeClr val="accent3"/>
          </a:effectRef>
          <a:fontRef idx="minor">
            <a:schemeClr val="lt1"/>
          </a:fontRef>
        </p:style>
        <p:txBody>
          <a:bodyPr wrap="square" lIns="360045" tIns="360045" rIns="360045" bIns="360045" rtlCol="0">
            <a:spAutoFit/>
          </a:bodyPr>
          <a:lstStyle/>
          <a:p>
            <a:pPr algn="just"/>
            <a:r>
              <a:rPr lang="zh-CN" altLang="en-US" sz="2000" dirty="0">
                <a:sym typeface="+mn-ea"/>
              </a:rPr>
              <a:t>At present, people's demand for sports and fitness is increasing, and the application trend of health sports combined with high technology, online and big data is obvious. According to the Research report on China's Sports and Fitness Market in the third quarter of 2020, under the influence of the epidemic, residents' fitness and health issues have become a national social topic.So we decided to build a </a:t>
            </a:r>
            <a:r>
              <a:rPr lang="en-US" altLang="zh-CN" sz="2000" dirty="0">
                <a:sym typeface="+mn-ea"/>
              </a:rPr>
              <a:t>m</a:t>
            </a:r>
            <a:r>
              <a:rPr lang="zh-CN" altLang="en-US" sz="2000" dirty="0">
                <a:sym typeface="+mn-ea"/>
              </a:rPr>
              <a:t>otion counting system to monitor our exercise</a:t>
            </a:r>
            <a:r>
              <a:rPr lang="en-US" altLang="zh-CN" sz="2000" dirty="0">
                <a:sym typeface="+mn-ea"/>
              </a:rPr>
              <a:t>.</a:t>
            </a:r>
            <a:endParaRPr lang="en-US" altLang="zh-CN" sz="2000" dirty="0">
              <a:sym typeface="+mn-ea"/>
            </a:endParaRPr>
          </a:p>
        </p:txBody>
      </p:sp>
      <p:pic>
        <p:nvPicPr>
          <p:cNvPr id="2" name="图片 1"/>
          <p:cNvPicPr>
            <a:picLocks noChangeAspect="1"/>
          </p:cNvPicPr>
          <p:nvPr/>
        </p:nvPicPr>
        <p:blipFill>
          <a:blip r:embed="rId1"/>
          <a:stretch>
            <a:fillRect/>
          </a:stretch>
        </p:blipFill>
        <p:spPr>
          <a:xfrm rot="20520000">
            <a:off x="7315200" y="2805430"/>
            <a:ext cx="4052570" cy="4052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65083" y="2869084"/>
            <a:ext cx="2542540" cy="768350"/>
          </a:xfrm>
          <a:prstGeom prst="rect">
            <a:avLst/>
          </a:prstGeom>
          <a:noFill/>
        </p:spPr>
        <p:txBody>
          <a:bodyPr wrap="none" rtlCol="0">
            <a:spAutoFit/>
            <a:scene3d>
              <a:camera prst="orthographicFront"/>
              <a:lightRig rig="threePt" dir="t"/>
            </a:scene3d>
            <a:sp3d contourW="12700"/>
          </a:bodyPr>
          <a:lstStyle/>
          <a:p>
            <a:pPr algn="l"/>
            <a:r>
              <a:rPr lang="en-US" altLang="zh-CN" sz="4400" b="1" dirty="0">
                <a:solidFill>
                  <a:schemeClr val="tx1">
                    <a:lumMod val="75000"/>
                    <a:lumOff val="25000"/>
                  </a:schemeClr>
                </a:solidFill>
                <a:cs typeface="+mn-ea"/>
                <a:sym typeface="+mn-lt"/>
              </a:rPr>
              <a:t>Function</a:t>
            </a:r>
            <a:endParaRPr lang="en-US" altLang="zh-CN" sz="4400" b="1" dirty="0">
              <a:solidFill>
                <a:schemeClr val="tx1">
                  <a:lumMod val="75000"/>
                  <a:lumOff val="25000"/>
                </a:schemeClr>
              </a:solidFill>
              <a:cs typeface="+mn-ea"/>
              <a:sym typeface="+mn-lt"/>
            </a:endParaRPr>
          </a:p>
        </p:txBody>
      </p:sp>
      <p:grpSp>
        <p:nvGrpSpPr>
          <p:cNvPr id="8" name="组合 7"/>
          <p:cNvGrpSpPr/>
          <p:nvPr/>
        </p:nvGrpSpPr>
        <p:grpSpPr>
          <a:xfrm>
            <a:off x="1236663" y="2285150"/>
            <a:ext cx="3440049" cy="2292208"/>
            <a:chOff x="1236663" y="2285150"/>
            <a:chExt cx="3440049" cy="2292208"/>
          </a:xfrm>
        </p:grpSpPr>
        <p:grpSp>
          <p:nvGrpSpPr>
            <p:cNvPr id="16" name="组合 15"/>
            <p:cNvGrpSpPr/>
            <p:nvPr/>
          </p:nvGrpSpPr>
          <p:grpSpPr>
            <a:xfrm>
              <a:off x="1236663" y="2285150"/>
              <a:ext cx="1532590" cy="2292208"/>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sp>
          <p:nvSpPr>
            <p:cNvPr id="17" name="任意多边形 16"/>
            <p:cNvSpPr/>
            <p:nvPr/>
          </p:nvSpPr>
          <p:spPr>
            <a:xfrm rot="16200000" flipH="1">
              <a:off x="2787996" y="2661640"/>
              <a:ext cx="2238203" cy="1539228"/>
            </a:xfrm>
            <a:custGeom>
              <a:avLst/>
              <a:gdLst>
                <a:gd name="connsiteX0" fmla="*/ 0 w 2238203"/>
                <a:gd name="connsiteY0" fmla="*/ 808579 h 1539228"/>
                <a:gd name="connsiteX1" fmla="*/ 83825 w 2238203"/>
                <a:gd name="connsiteY1" fmla="*/ 1159457 h 1539228"/>
                <a:gd name="connsiteX2" fmla="*/ 325656 w 2238203"/>
                <a:gd name="connsiteY2" fmla="*/ 1402774 h 1539228"/>
                <a:gd name="connsiteX3" fmla="*/ 646862 w 2238203"/>
                <a:gd name="connsiteY3" fmla="*/ 1494017 h 1539228"/>
                <a:gd name="connsiteX4" fmla="*/ 1065246 w 2238203"/>
                <a:gd name="connsiteY4" fmla="*/ 1383428 h 1539228"/>
                <a:gd name="connsiteX5" fmla="*/ 1594902 w 2238203"/>
                <a:gd name="connsiteY5" fmla="*/ 978941 h 1539228"/>
                <a:gd name="connsiteX6" fmla="*/ 1853054 w 2238203"/>
                <a:gd name="connsiteY6" fmla="*/ 734026 h 1539228"/>
                <a:gd name="connsiteX7" fmla="*/ 1853055 w 2238203"/>
                <a:gd name="connsiteY7" fmla="*/ 1223121 h 1539228"/>
                <a:gd name="connsiteX8" fmla="*/ 1851679 w 2238203"/>
                <a:gd name="connsiteY8" fmla="*/ 1407001 h 1539228"/>
                <a:gd name="connsiteX9" fmla="*/ 1851679 w 2238203"/>
                <a:gd name="connsiteY9" fmla="*/ 1476497 h 1539228"/>
                <a:gd name="connsiteX10" fmla="*/ 1879288 w 2238203"/>
                <a:gd name="connsiteY10" fmla="*/ 1504105 h 1539228"/>
                <a:gd name="connsiteX11" fmla="*/ 1906897 w 2238203"/>
                <a:gd name="connsiteY11" fmla="*/ 1476497 h 1539228"/>
                <a:gd name="connsiteX12" fmla="*/ 1906897 w 2238203"/>
                <a:gd name="connsiteY12" fmla="*/ 1407001 h 1539228"/>
                <a:gd name="connsiteX13" fmla="*/ 1906897 w 2238203"/>
                <a:gd name="connsiteY13" fmla="*/ 1363183 h 1539228"/>
                <a:gd name="connsiteX14" fmla="*/ 1934506 w 2238203"/>
                <a:gd name="connsiteY14" fmla="*/ 1335574 h 1539228"/>
                <a:gd name="connsiteX15" fmla="*/ 1962115 w 2238203"/>
                <a:gd name="connsiteY15" fmla="*/ 1363183 h 1539228"/>
                <a:gd name="connsiteX16" fmla="*/ 1962115 w 2238203"/>
                <a:gd name="connsiteY16" fmla="*/ 1407001 h 1539228"/>
                <a:gd name="connsiteX17" fmla="*/ 1962115 w 2238203"/>
                <a:gd name="connsiteY17" fmla="*/ 1511619 h 1539228"/>
                <a:gd name="connsiteX18" fmla="*/ 1989723 w 2238203"/>
                <a:gd name="connsiteY18" fmla="*/ 1539228 h 1539228"/>
                <a:gd name="connsiteX19" fmla="*/ 2017332 w 2238203"/>
                <a:gd name="connsiteY19" fmla="*/ 1511619 h 1539228"/>
                <a:gd name="connsiteX20" fmla="*/ 2017332 w 2238203"/>
                <a:gd name="connsiteY20" fmla="*/ 1407001 h 1539228"/>
                <a:gd name="connsiteX21" fmla="*/ 2017662 w 2238203"/>
                <a:gd name="connsiteY21" fmla="*/ 1407001 h 1539228"/>
                <a:gd name="connsiteX22" fmla="*/ 2019502 w 2238203"/>
                <a:gd name="connsiteY22" fmla="*/ 1397889 h 1539228"/>
                <a:gd name="connsiteX23" fmla="*/ 2044941 w 2238203"/>
                <a:gd name="connsiteY23" fmla="*/ 1381027 h 1539228"/>
                <a:gd name="connsiteX24" fmla="*/ 2070380 w 2238203"/>
                <a:gd name="connsiteY24" fmla="*/ 1397889 h 1539228"/>
                <a:gd name="connsiteX25" fmla="*/ 2072220 w 2238203"/>
                <a:gd name="connsiteY25" fmla="*/ 1407001 h 1539228"/>
                <a:gd name="connsiteX26" fmla="*/ 2072550 w 2238203"/>
                <a:gd name="connsiteY26" fmla="*/ 1407001 h 1539228"/>
                <a:gd name="connsiteX27" fmla="*/ 2072550 w 2238203"/>
                <a:gd name="connsiteY27" fmla="*/ 1431043 h 1539228"/>
                <a:gd name="connsiteX28" fmla="*/ 2100159 w 2238203"/>
                <a:gd name="connsiteY28" fmla="*/ 1458652 h 1539228"/>
                <a:gd name="connsiteX29" fmla="*/ 2127768 w 2238203"/>
                <a:gd name="connsiteY29" fmla="*/ 1431043 h 1539228"/>
                <a:gd name="connsiteX30" fmla="*/ 2127768 w 2238203"/>
                <a:gd name="connsiteY30" fmla="*/ 1407001 h 1539228"/>
                <a:gd name="connsiteX31" fmla="*/ 2127768 w 2238203"/>
                <a:gd name="connsiteY31" fmla="*/ 1309995 h 1539228"/>
                <a:gd name="connsiteX32" fmla="*/ 2155377 w 2238203"/>
                <a:gd name="connsiteY32" fmla="*/ 1282387 h 1539228"/>
                <a:gd name="connsiteX33" fmla="*/ 2182985 w 2238203"/>
                <a:gd name="connsiteY33" fmla="*/ 1309995 h 1539228"/>
                <a:gd name="connsiteX34" fmla="*/ 2182985 w 2238203"/>
                <a:gd name="connsiteY34" fmla="*/ 1407001 h 1539228"/>
                <a:gd name="connsiteX35" fmla="*/ 2182985 w 2238203"/>
                <a:gd name="connsiteY35" fmla="*/ 1451703 h 1539228"/>
                <a:gd name="connsiteX36" fmla="*/ 2210594 w 2238203"/>
                <a:gd name="connsiteY36" fmla="*/ 1479312 h 1539228"/>
                <a:gd name="connsiteX37" fmla="*/ 2238203 w 2238203"/>
                <a:gd name="connsiteY37" fmla="*/ 1451703 h 1539228"/>
                <a:gd name="connsiteX38" fmla="*/ 2238203 w 2238203"/>
                <a:gd name="connsiteY38" fmla="*/ 1407001 h 1539228"/>
                <a:gd name="connsiteX39" fmla="*/ 2238203 w 2238203"/>
                <a:gd name="connsiteY39" fmla="*/ 1266077 h 1539228"/>
                <a:gd name="connsiteX40" fmla="*/ 2238203 w 2238203"/>
                <a:gd name="connsiteY40" fmla="*/ 1223121 h 1539228"/>
                <a:gd name="connsiteX41" fmla="*/ 2237314 w 2238203"/>
                <a:gd name="connsiteY41" fmla="*/ 0 h 1539228"/>
                <a:gd name="connsiteX42" fmla="*/ 2038508 w 2238203"/>
                <a:gd name="connsiteY42" fmla="*/ 0 h 1539228"/>
                <a:gd name="connsiteX43" fmla="*/ 1350103 w 2238203"/>
                <a:gd name="connsiteY43" fmla="*/ 675052 h 1539228"/>
                <a:gd name="connsiteX44" fmla="*/ 951749 w 2238203"/>
                <a:gd name="connsiteY44" fmla="*/ 1000709 h 1539228"/>
                <a:gd name="connsiteX45" fmla="*/ 679502 w 2238203"/>
                <a:gd name="connsiteY45" fmla="*/ 1081568 h 1539228"/>
                <a:gd name="connsiteX46" fmla="*/ 471052 w 2238203"/>
                <a:gd name="connsiteY46" fmla="*/ 997741 h 1539228"/>
                <a:gd name="connsiteX47" fmla="*/ 388711 w 2238203"/>
                <a:gd name="connsiteY47" fmla="*/ 781874 h 1539228"/>
                <a:gd name="connsiteX48" fmla="*/ 488114 w 2238203"/>
                <a:gd name="connsiteY48" fmla="*/ 559329 h 1539228"/>
                <a:gd name="connsiteX49" fmla="*/ 758135 w 2238203"/>
                <a:gd name="connsiteY49" fmla="*/ 464376 h 1539228"/>
                <a:gd name="connsiteX50" fmla="*/ 758135 w 2238203"/>
                <a:gd name="connsiteY50" fmla="*/ 461765 h 1539228"/>
                <a:gd name="connsiteX51" fmla="*/ 799289 w 2238203"/>
                <a:gd name="connsiteY51" fmla="*/ 461765 h 1539228"/>
                <a:gd name="connsiteX52" fmla="*/ 946012 w 2238203"/>
                <a:gd name="connsiteY52" fmla="*/ 461765 h 1539228"/>
                <a:gd name="connsiteX53" fmla="*/ 992554 w 2238203"/>
                <a:gd name="connsiteY53" fmla="*/ 461765 h 1539228"/>
                <a:gd name="connsiteX54" fmla="*/ 1021299 w 2238203"/>
                <a:gd name="connsiteY54" fmla="*/ 433020 h 1539228"/>
                <a:gd name="connsiteX55" fmla="*/ 992554 w 2238203"/>
                <a:gd name="connsiteY55" fmla="*/ 404275 h 1539228"/>
                <a:gd name="connsiteX56" fmla="*/ 946012 w 2238203"/>
                <a:gd name="connsiteY56" fmla="*/ 404275 h 1539228"/>
                <a:gd name="connsiteX57" fmla="*/ 845014 w 2238203"/>
                <a:gd name="connsiteY57" fmla="*/ 404275 h 1539228"/>
                <a:gd name="connsiteX58" fmla="*/ 816268 w 2238203"/>
                <a:gd name="connsiteY58" fmla="*/ 375530 h 1539228"/>
                <a:gd name="connsiteX59" fmla="*/ 845014 w 2238203"/>
                <a:gd name="connsiteY59" fmla="*/ 346785 h 1539228"/>
                <a:gd name="connsiteX60" fmla="*/ 946012 w 2238203"/>
                <a:gd name="connsiteY60" fmla="*/ 346785 h 1539228"/>
                <a:gd name="connsiteX61" fmla="*/ 971044 w 2238203"/>
                <a:gd name="connsiteY61" fmla="*/ 346785 h 1539228"/>
                <a:gd name="connsiteX62" fmla="*/ 999789 w 2238203"/>
                <a:gd name="connsiteY62" fmla="*/ 318039 h 1539228"/>
                <a:gd name="connsiteX63" fmla="*/ 971044 w 2238203"/>
                <a:gd name="connsiteY63" fmla="*/ 289294 h 1539228"/>
                <a:gd name="connsiteX64" fmla="*/ 946012 w 2238203"/>
                <a:gd name="connsiteY64" fmla="*/ 289294 h 1539228"/>
                <a:gd name="connsiteX65" fmla="*/ 946012 w 2238203"/>
                <a:gd name="connsiteY65" fmla="*/ 288951 h 1539228"/>
                <a:gd name="connsiteX66" fmla="*/ 936525 w 2238203"/>
                <a:gd name="connsiteY66" fmla="*/ 287035 h 1539228"/>
                <a:gd name="connsiteX67" fmla="*/ 918968 w 2238203"/>
                <a:gd name="connsiteY67" fmla="*/ 260549 h 1539228"/>
                <a:gd name="connsiteX68" fmla="*/ 936525 w 2238203"/>
                <a:gd name="connsiteY68" fmla="*/ 234063 h 1539228"/>
                <a:gd name="connsiteX69" fmla="*/ 946012 w 2238203"/>
                <a:gd name="connsiteY69" fmla="*/ 232148 h 1539228"/>
                <a:gd name="connsiteX70" fmla="*/ 946012 w 2238203"/>
                <a:gd name="connsiteY70" fmla="*/ 231804 h 1539228"/>
                <a:gd name="connsiteX71" fmla="*/ 1054936 w 2238203"/>
                <a:gd name="connsiteY71" fmla="*/ 231804 h 1539228"/>
                <a:gd name="connsiteX72" fmla="*/ 1083681 w 2238203"/>
                <a:gd name="connsiteY72" fmla="*/ 203059 h 1539228"/>
                <a:gd name="connsiteX73" fmla="*/ 1054936 w 2238203"/>
                <a:gd name="connsiteY73" fmla="*/ 174314 h 1539228"/>
                <a:gd name="connsiteX74" fmla="*/ 946012 w 2238203"/>
                <a:gd name="connsiteY74" fmla="*/ 174314 h 1539228"/>
                <a:gd name="connsiteX75" fmla="*/ 900390 w 2238203"/>
                <a:gd name="connsiteY75" fmla="*/ 174314 h 1539228"/>
                <a:gd name="connsiteX76" fmla="*/ 871645 w 2238203"/>
                <a:gd name="connsiteY76" fmla="*/ 145569 h 1539228"/>
                <a:gd name="connsiteX77" fmla="*/ 900390 w 2238203"/>
                <a:gd name="connsiteY77" fmla="*/ 116824 h 1539228"/>
                <a:gd name="connsiteX78" fmla="*/ 946012 w 2238203"/>
                <a:gd name="connsiteY78" fmla="*/ 116824 h 1539228"/>
                <a:gd name="connsiteX79" fmla="*/ 1018368 w 2238203"/>
                <a:gd name="connsiteY79" fmla="*/ 116824 h 1539228"/>
                <a:gd name="connsiteX80" fmla="*/ 1047113 w 2238203"/>
                <a:gd name="connsiteY80" fmla="*/ 88079 h 1539228"/>
                <a:gd name="connsiteX81" fmla="*/ 1018368 w 2238203"/>
                <a:gd name="connsiteY81" fmla="*/ 59333 h 1539228"/>
                <a:gd name="connsiteX82" fmla="*/ 946012 w 2238203"/>
                <a:gd name="connsiteY82" fmla="*/ 59333 h 1539228"/>
                <a:gd name="connsiteX83" fmla="*/ 590995 w 2238203"/>
                <a:gd name="connsiteY83" fmla="*/ 79328 h 1539228"/>
                <a:gd name="connsiteX84" fmla="*/ 202515 w 2238203"/>
                <a:gd name="connsiteY84" fmla="*/ 281148 h 1539228"/>
                <a:gd name="connsiteX85" fmla="*/ 0 w 2238203"/>
                <a:gd name="connsiteY85" fmla="*/ 808579 h 153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238203" h="1539228">
                  <a:moveTo>
                    <a:pt x="0" y="808579"/>
                  </a:moveTo>
                  <a:cubicBezTo>
                    <a:pt x="0" y="941116"/>
                    <a:pt x="27941" y="1058076"/>
                    <a:pt x="83825" y="1159457"/>
                  </a:cubicBezTo>
                  <a:cubicBezTo>
                    <a:pt x="139708" y="1260839"/>
                    <a:pt x="220319" y="1341945"/>
                    <a:pt x="325656" y="1402774"/>
                  </a:cubicBezTo>
                  <a:cubicBezTo>
                    <a:pt x="430994" y="1463602"/>
                    <a:pt x="538063" y="1494017"/>
                    <a:pt x="646862" y="1494017"/>
                  </a:cubicBezTo>
                  <a:cubicBezTo>
                    <a:pt x="776433" y="1494017"/>
                    <a:pt x="915894" y="1457154"/>
                    <a:pt x="1065246" y="1383428"/>
                  </a:cubicBezTo>
                  <a:cubicBezTo>
                    <a:pt x="1214598" y="1309703"/>
                    <a:pt x="1391150" y="1174873"/>
                    <a:pt x="1594902" y="978941"/>
                  </a:cubicBezTo>
                  <a:lnTo>
                    <a:pt x="1853054" y="734026"/>
                  </a:lnTo>
                  <a:cubicBezTo>
                    <a:pt x="1853054" y="897058"/>
                    <a:pt x="1853055" y="1060089"/>
                    <a:pt x="1853055" y="1223121"/>
                  </a:cubicBezTo>
                  <a:cubicBezTo>
                    <a:pt x="1852596" y="1284414"/>
                    <a:pt x="1852138" y="1345708"/>
                    <a:pt x="1851679" y="1407001"/>
                  </a:cubicBezTo>
                  <a:lnTo>
                    <a:pt x="1851679" y="1476497"/>
                  </a:lnTo>
                  <a:cubicBezTo>
                    <a:pt x="1851679" y="1491744"/>
                    <a:pt x="1864040" y="1504105"/>
                    <a:pt x="1879288" y="1504105"/>
                  </a:cubicBezTo>
                  <a:cubicBezTo>
                    <a:pt x="1894536" y="1504105"/>
                    <a:pt x="1906897" y="1491744"/>
                    <a:pt x="1906897" y="1476497"/>
                  </a:cubicBezTo>
                  <a:lnTo>
                    <a:pt x="1906897" y="1407001"/>
                  </a:lnTo>
                  <a:lnTo>
                    <a:pt x="1906897" y="1363183"/>
                  </a:lnTo>
                  <a:cubicBezTo>
                    <a:pt x="1906897" y="1347935"/>
                    <a:pt x="1919258" y="1335574"/>
                    <a:pt x="1934506" y="1335574"/>
                  </a:cubicBezTo>
                  <a:cubicBezTo>
                    <a:pt x="1949754" y="1335574"/>
                    <a:pt x="1962115" y="1347935"/>
                    <a:pt x="1962115" y="1363183"/>
                  </a:cubicBezTo>
                  <a:lnTo>
                    <a:pt x="1962115" y="1407001"/>
                  </a:lnTo>
                  <a:lnTo>
                    <a:pt x="1962115" y="1511619"/>
                  </a:lnTo>
                  <a:cubicBezTo>
                    <a:pt x="1962115" y="1526867"/>
                    <a:pt x="1974476" y="1539228"/>
                    <a:pt x="1989723" y="1539228"/>
                  </a:cubicBezTo>
                  <a:cubicBezTo>
                    <a:pt x="2004971" y="1539228"/>
                    <a:pt x="2017332" y="1526867"/>
                    <a:pt x="2017332" y="1511619"/>
                  </a:cubicBezTo>
                  <a:lnTo>
                    <a:pt x="2017332" y="1407001"/>
                  </a:lnTo>
                  <a:lnTo>
                    <a:pt x="2017662" y="1407001"/>
                  </a:lnTo>
                  <a:lnTo>
                    <a:pt x="2019502" y="1397889"/>
                  </a:lnTo>
                  <a:cubicBezTo>
                    <a:pt x="2023693" y="1387980"/>
                    <a:pt x="2033505" y="1381027"/>
                    <a:pt x="2044941" y="1381027"/>
                  </a:cubicBezTo>
                  <a:cubicBezTo>
                    <a:pt x="2056377" y="1381027"/>
                    <a:pt x="2066189" y="1387980"/>
                    <a:pt x="2070380" y="1397889"/>
                  </a:cubicBezTo>
                  <a:lnTo>
                    <a:pt x="2072220" y="1407001"/>
                  </a:lnTo>
                  <a:lnTo>
                    <a:pt x="2072550" y="1407001"/>
                  </a:lnTo>
                  <a:lnTo>
                    <a:pt x="2072550" y="1431043"/>
                  </a:lnTo>
                  <a:cubicBezTo>
                    <a:pt x="2072550" y="1446291"/>
                    <a:pt x="2084911" y="1458652"/>
                    <a:pt x="2100159" y="1458652"/>
                  </a:cubicBezTo>
                  <a:cubicBezTo>
                    <a:pt x="2115407" y="1458652"/>
                    <a:pt x="2127768" y="1446291"/>
                    <a:pt x="2127768" y="1431043"/>
                  </a:cubicBezTo>
                  <a:lnTo>
                    <a:pt x="2127768" y="1407001"/>
                  </a:lnTo>
                  <a:lnTo>
                    <a:pt x="2127768" y="1309995"/>
                  </a:lnTo>
                  <a:cubicBezTo>
                    <a:pt x="2127768" y="1294747"/>
                    <a:pt x="2140129" y="1282387"/>
                    <a:pt x="2155377" y="1282387"/>
                  </a:cubicBezTo>
                  <a:cubicBezTo>
                    <a:pt x="2170624" y="1282387"/>
                    <a:pt x="2182985" y="1294747"/>
                    <a:pt x="2182985" y="1309995"/>
                  </a:cubicBezTo>
                  <a:lnTo>
                    <a:pt x="2182985" y="1407001"/>
                  </a:lnTo>
                  <a:lnTo>
                    <a:pt x="2182985" y="1451703"/>
                  </a:lnTo>
                  <a:cubicBezTo>
                    <a:pt x="2182985" y="1466951"/>
                    <a:pt x="2195346" y="1479312"/>
                    <a:pt x="2210594" y="1479312"/>
                  </a:cubicBezTo>
                  <a:cubicBezTo>
                    <a:pt x="2225842" y="1479312"/>
                    <a:pt x="2238203" y="1466951"/>
                    <a:pt x="2238203" y="1451703"/>
                  </a:cubicBezTo>
                  <a:lnTo>
                    <a:pt x="2238203" y="1407001"/>
                  </a:lnTo>
                  <a:lnTo>
                    <a:pt x="2238203" y="1266077"/>
                  </a:lnTo>
                  <a:lnTo>
                    <a:pt x="2238203" y="1223121"/>
                  </a:lnTo>
                  <a:cubicBezTo>
                    <a:pt x="2237907" y="815414"/>
                    <a:pt x="2237610" y="407707"/>
                    <a:pt x="2237314" y="0"/>
                  </a:cubicBezTo>
                  <a:lnTo>
                    <a:pt x="2038508" y="0"/>
                  </a:lnTo>
                  <a:lnTo>
                    <a:pt x="1350103" y="675052"/>
                  </a:lnTo>
                  <a:cubicBezTo>
                    <a:pt x="1184926" y="838251"/>
                    <a:pt x="1052141" y="946804"/>
                    <a:pt x="951749" y="1000709"/>
                  </a:cubicBezTo>
                  <a:cubicBezTo>
                    <a:pt x="851356" y="1054614"/>
                    <a:pt x="760608" y="1081568"/>
                    <a:pt x="679502" y="1081568"/>
                  </a:cubicBezTo>
                  <a:cubicBezTo>
                    <a:pt x="595430" y="1081568"/>
                    <a:pt x="525947" y="1053625"/>
                    <a:pt x="471052" y="997741"/>
                  </a:cubicBezTo>
                  <a:cubicBezTo>
                    <a:pt x="416158" y="941859"/>
                    <a:pt x="388711" y="869902"/>
                    <a:pt x="388711" y="781874"/>
                  </a:cubicBezTo>
                  <a:cubicBezTo>
                    <a:pt x="388711" y="692856"/>
                    <a:pt x="421845" y="618674"/>
                    <a:pt x="488114" y="559329"/>
                  </a:cubicBezTo>
                  <a:cubicBezTo>
                    <a:pt x="554383" y="499983"/>
                    <a:pt x="644390" y="468334"/>
                    <a:pt x="758135" y="464376"/>
                  </a:cubicBezTo>
                  <a:lnTo>
                    <a:pt x="758135" y="461765"/>
                  </a:lnTo>
                  <a:lnTo>
                    <a:pt x="799289" y="461765"/>
                  </a:lnTo>
                  <a:lnTo>
                    <a:pt x="946012" y="461765"/>
                  </a:lnTo>
                  <a:lnTo>
                    <a:pt x="992554" y="461765"/>
                  </a:lnTo>
                  <a:cubicBezTo>
                    <a:pt x="1008430" y="461765"/>
                    <a:pt x="1021299" y="448896"/>
                    <a:pt x="1021299" y="433020"/>
                  </a:cubicBezTo>
                  <a:cubicBezTo>
                    <a:pt x="1021299" y="417145"/>
                    <a:pt x="1008430" y="404275"/>
                    <a:pt x="992554" y="404275"/>
                  </a:cubicBezTo>
                  <a:lnTo>
                    <a:pt x="946012" y="404275"/>
                  </a:lnTo>
                  <a:lnTo>
                    <a:pt x="845014" y="404275"/>
                  </a:lnTo>
                  <a:cubicBezTo>
                    <a:pt x="829138" y="404275"/>
                    <a:pt x="816268" y="391405"/>
                    <a:pt x="816268" y="375530"/>
                  </a:cubicBezTo>
                  <a:cubicBezTo>
                    <a:pt x="816268" y="359654"/>
                    <a:pt x="829138" y="346785"/>
                    <a:pt x="845014" y="346785"/>
                  </a:cubicBezTo>
                  <a:lnTo>
                    <a:pt x="946012" y="346785"/>
                  </a:lnTo>
                  <a:lnTo>
                    <a:pt x="971044" y="346785"/>
                  </a:lnTo>
                  <a:cubicBezTo>
                    <a:pt x="986919" y="346785"/>
                    <a:pt x="999789" y="333915"/>
                    <a:pt x="999789" y="318039"/>
                  </a:cubicBezTo>
                  <a:cubicBezTo>
                    <a:pt x="999789" y="302164"/>
                    <a:pt x="986919" y="289294"/>
                    <a:pt x="971044" y="289294"/>
                  </a:cubicBezTo>
                  <a:lnTo>
                    <a:pt x="946012" y="289294"/>
                  </a:lnTo>
                  <a:lnTo>
                    <a:pt x="946012" y="288951"/>
                  </a:lnTo>
                  <a:lnTo>
                    <a:pt x="936525" y="287035"/>
                  </a:lnTo>
                  <a:cubicBezTo>
                    <a:pt x="926208" y="282672"/>
                    <a:pt x="918968" y="272457"/>
                    <a:pt x="918968" y="260549"/>
                  </a:cubicBezTo>
                  <a:cubicBezTo>
                    <a:pt x="918968" y="248643"/>
                    <a:pt x="926208" y="238427"/>
                    <a:pt x="936525" y="234063"/>
                  </a:cubicBezTo>
                  <a:lnTo>
                    <a:pt x="946012" y="232148"/>
                  </a:lnTo>
                  <a:lnTo>
                    <a:pt x="946012" y="231804"/>
                  </a:lnTo>
                  <a:lnTo>
                    <a:pt x="1054936" y="231804"/>
                  </a:lnTo>
                  <a:cubicBezTo>
                    <a:pt x="1070811" y="231804"/>
                    <a:pt x="1083681" y="218934"/>
                    <a:pt x="1083681" y="203059"/>
                  </a:cubicBezTo>
                  <a:cubicBezTo>
                    <a:pt x="1083681" y="187184"/>
                    <a:pt x="1070811" y="174314"/>
                    <a:pt x="1054936" y="174314"/>
                  </a:cubicBezTo>
                  <a:lnTo>
                    <a:pt x="946012" y="174314"/>
                  </a:lnTo>
                  <a:lnTo>
                    <a:pt x="900390" y="174314"/>
                  </a:lnTo>
                  <a:cubicBezTo>
                    <a:pt x="884515" y="174314"/>
                    <a:pt x="871645" y="161444"/>
                    <a:pt x="871645" y="145569"/>
                  </a:cubicBezTo>
                  <a:cubicBezTo>
                    <a:pt x="871645" y="129693"/>
                    <a:pt x="884515" y="116824"/>
                    <a:pt x="900390" y="116824"/>
                  </a:cubicBezTo>
                  <a:lnTo>
                    <a:pt x="946012" y="116824"/>
                  </a:lnTo>
                  <a:lnTo>
                    <a:pt x="1018368" y="116824"/>
                  </a:lnTo>
                  <a:cubicBezTo>
                    <a:pt x="1034244" y="116824"/>
                    <a:pt x="1047113" y="103954"/>
                    <a:pt x="1047113" y="88079"/>
                  </a:cubicBezTo>
                  <a:cubicBezTo>
                    <a:pt x="1047113" y="72203"/>
                    <a:pt x="1034244" y="59333"/>
                    <a:pt x="1018368" y="59333"/>
                  </a:cubicBezTo>
                  <a:lnTo>
                    <a:pt x="946012" y="59333"/>
                  </a:lnTo>
                  <a:lnTo>
                    <a:pt x="590995" y="79328"/>
                  </a:lnTo>
                  <a:cubicBezTo>
                    <a:pt x="433266" y="111134"/>
                    <a:pt x="303773" y="178407"/>
                    <a:pt x="202515" y="281148"/>
                  </a:cubicBezTo>
                  <a:cubicBezTo>
                    <a:pt x="67505" y="418137"/>
                    <a:pt x="0" y="593947"/>
                    <a:pt x="0" y="808579"/>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117620" cy="788563"/>
            <a:chOff x="-158751" y="255365"/>
            <a:chExt cx="4117620"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1898650"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Function</a:t>
              </a:r>
              <a:endParaRPr lang="en-US" altLang="zh-CN" sz="3200" b="1" dirty="0">
                <a:solidFill>
                  <a:schemeClr val="tx1">
                    <a:lumMod val="75000"/>
                    <a:lumOff val="25000"/>
                  </a:schemeClr>
                </a:solidFill>
                <a:cs typeface="+mn-ea"/>
                <a:sym typeface="+mn-lt"/>
              </a:endParaRPr>
            </a:p>
          </p:txBody>
        </p:sp>
      </p:grpSp>
      <p:sp>
        <p:nvSpPr>
          <p:cNvPr id="4" name="文本框 3"/>
          <p:cNvSpPr txBox="1"/>
          <p:nvPr/>
        </p:nvSpPr>
        <p:spPr>
          <a:xfrm>
            <a:off x="1087755" y="1405890"/>
            <a:ext cx="10065385" cy="2258695"/>
          </a:xfrm>
          <a:prstGeom prst="rect">
            <a:avLst/>
          </a:prstGeom>
          <a:ln>
            <a:solidFill>
              <a:schemeClr val="accent1">
                <a:lumMod val="60000"/>
                <a:lumOff val="40000"/>
              </a:schemeClr>
            </a:solidFill>
          </a:ln>
          <a:effectLst>
            <a:outerShdw blurRad="50800" dist="50800" dir="2400000" algn="ct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square" lIns="360045" tIns="360045" rIns="360045" bIns="360045" rtlCol="0">
            <a:spAutoFit/>
          </a:bodyPr>
          <a:lstStyle/>
          <a:p>
            <a:pPr algn="just"/>
            <a:r>
              <a:rPr sz="2000" dirty="0">
                <a:sym typeface="+mn-ea"/>
              </a:rPr>
              <a:t>Our system is a real-time fitness counting system, which can automatically tally user data or verify the quality of </a:t>
            </a:r>
            <a:r>
              <a:rPr dirty="0">
                <a:sym typeface="+mn-ea"/>
              </a:rPr>
              <a:t>exercise</a:t>
            </a:r>
            <a:r>
              <a:rPr sz="2000" dirty="0">
                <a:sym typeface="+mn-ea"/>
              </a:rPr>
              <a:t> performed and make real-time counts. Our system can count some exercises that do not require equipment, such as </a:t>
            </a:r>
            <a:r>
              <a:rPr lang="en-US" altLang="zh-CN" sz="2000" dirty="0"/>
              <a:t>Push-up</a:t>
            </a:r>
            <a:r>
              <a:rPr sz="2000" dirty="0">
                <a:sym typeface="+mn-ea"/>
              </a:rPr>
              <a:t>. The count can be done in real time by holding a phone in front of a portrait, making sure the whole body is visible and unshaded.</a:t>
            </a:r>
            <a:endParaRPr sz="2000" dirty="0">
              <a:sym typeface="+mn-ea"/>
            </a:endParaRPr>
          </a:p>
        </p:txBody>
      </p:sp>
      <p:pic>
        <p:nvPicPr>
          <p:cNvPr id="2" name="图片 1"/>
          <p:cNvPicPr>
            <a:picLocks noChangeAspect="1"/>
          </p:cNvPicPr>
          <p:nvPr/>
        </p:nvPicPr>
        <p:blipFill>
          <a:blip r:embed="rId1"/>
          <a:srcRect l="2262" t="9748" r="1623" b="11800"/>
          <a:stretch>
            <a:fillRect/>
          </a:stretch>
        </p:blipFill>
        <p:spPr>
          <a:xfrm>
            <a:off x="1294130" y="4180840"/>
            <a:ext cx="3723640" cy="2427605"/>
          </a:xfrm>
          <a:prstGeom prst="rect">
            <a:avLst/>
          </a:prstGeom>
        </p:spPr>
      </p:pic>
      <p:pic>
        <p:nvPicPr>
          <p:cNvPr id="3" name="图片 2"/>
          <p:cNvPicPr>
            <a:picLocks noChangeAspect="1"/>
          </p:cNvPicPr>
          <p:nvPr/>
        </p:nvPicPr>
        <p:blipFill>
          <a:blip r:embed="rId2"/>
          <a:srcRect t="23671"/>
          <a:stretch>
            <a:fillRect/>
          </a:stretch>
        </p:blipFill>
        <p:spPr>
          <a:xfrm>
            <a:off x="6360795" y="3883660"/>
            <a:ext cx="3773170" cy="2880360"/>
          </a:xfrm>
          <a:prstGeom prst="rect">
            <a:avLst/>
          </a:prstGeom>
        </p:spPr>
      </p:pic>
      <p:sp>
        <p:nvSpPr>
          <p:cNvPr id="5" name="文本框 4"/>
          <p:cNvSpPr txBox="1"/>
          <p:nvPr/>
        </p:nvSpPr>
        <p:spPr>
          <a:xfrm>
            <a:off x="3888740" y="4533900"/>
            <a:ext cx="1450975" cy="368300"/>
          </a:xfrm>
          <a:prstGeom prst="rect">
            <a:avLst/>
          </a:prstGeom>
          <a:noFill/>
        </p:spPr>
        <p:txBody>
          <a:bodyPr wrap="square" rtlCol="0">
            <a:spAutoFit/>
          </a:bodyPr>
          <a:p>
            <a:r>
              <a:rPr lang="en-US" altLang="zh-CN"/>
              <a:t>Push-</a:t>
            </a:r>
            <a:r>
              <a:rPr lang="en-US" altLang="zh-CN"/>
              <a:t>up</a:t>
            </a:r>
            <a:endParaRPr lang="en-US" altLang="zh-CN"/>
          </a:p>
        </p:txBody>
      </p:sp>
      <p:sp>
        <p:nvSpPr>
          <p:cNvPr id="6" name="文本框 5"/>
          <p:cNvSpPr txBox="1"/>
          <p:nvPr/>
        </p:nvSpPr>
        <p:spPr>
          <a:xfrm>
            <a:off x="9318625" y="4533900"/>
            <a:ext cx="1555750" cy="368300"/>
          </a:xfrm>
          <a:prstGeom prst="rect">
            <a:avLst/>
          </a:prstGeom>
          <a:noFill/>
        </p:spPr>
        <p:txBody>
          <a:bodyPr wrap="square" rtlCol="0">
            <a:spAutoFit/>
          </a:bodyPr>
          <a:p>
            <a:r>
              <a:rPr lang="zh-CN" altLang="en-US"/>
              <a:t>deep squat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5057140" cy="768350"/>
          </a:xfrm>
          <a:prstGeom prst="rect">
            <a:avLst/>
          </a:prstGeom>
          <a:noFill/>
        </p:spPr>
        <p:txBody>
          <a:bodyPr wrap="none" rtlCol="0">
            <a:spAutoFit/>
            <a:scene3d>
              <a:camera prst="orthographicFront"/>
              <a:lightRig rig="threePt" dir="t"/>
            </a:scene3d>
            <a:sp3d contourW="12700"/>
          </a:bodyPr>
          <a:lstStyle/>
          <a:p>
            <a:pPr algn="l"/>
            <a:r>
              <a:rPr lang="zh-CN" altLang="en-US" sz="4400" b="1" dirty="0">
                <a:solidFill>
                  <a:schemeClr val="tx1">
                    <a:lumMod val="75000"/>
                    <a:lumOff val="25000"/>
                  </a:schemeClr>
                </a:solidFill>
                <a:cs typeface="+mn-ea"/>
                <a:sym typeface="+mn-lt"/>
              </a:rPr>
              <a:t>Technical </a:t>
            </a:r>
            <a:r>
              <a:rPr lang="en-US" altLang="zh-CN" sz="4400" b="1" dirty="0">
                <a:solidFill>
                  <a:schemeClr val="tx1">
                    <a:lumMod val="75000"/>
                    <a:lumOff val="25000"/>
                  </a:schemeClr>
                </a:solidFill>
                <a:cs typeface="+mn-ea"/>
                <a:sym typeface="+mn-lt"/>
              </a:rPr>
              <a:t>S</a:t>
            </a:r>
            <a:r>
              <a:rPr lang="zh-CN" altLang="en-US" sz="4400" b="1" dirty="0">
                <a:solidFill>
                  <a:schemeClr val="tx1">
                    <a:lumMod val="75000"/>
                    <a:lumOff val="25000"/>
                  </a:schemeClr>
                </a:solidFill>
                <a:cs typeface="+mn-ea"/>
                <a:sym typeface="+mn-lt"/>
              </a:rPr>
              <a:t>upport</a:t>
            </a:r>
            <a:endParaRPr lang="zh-CN" altLang="en-US" sz="4400" b="1" dirty="0">
              <a:solidFill>
                <a:schemeClr val="tx1">
                  <a:lumMod val="75000"/>
                  <a:lumOff val="25000"/>
                </a:schemeClr>
              </a:solidFill>
              <a:cs typeface="+mn-ea"/>
              <a:sym typeface="+mn-lt"/>
            </a:endParaRPr>
          </a:p>
        </p:txBody>
      </p:sp>
      <p:grpSp>
        <p:nvGrpSpPr>
          <p:cNvPr id="16" name="组合 15"/>
          <p:cNvGrpSpPr/>
          <p:nvPr/>
        </p:nvGrpSpPr>
        <p:grpSpPr>
          <a:xfrm>
            <a:off x="1236980" y="2283460"/>
            <a:ext cx="1532890" cy="2292350"/>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sp>
        <p:nvSpPr>
          <p:cNvPr id="10" name="文本框 9"/>
          <p:cNvSpPr txBox="1"/>
          <p:nvPr/>
        </p:nvSpPr>
        <p:spPr>
          <a:xfrm>
            <a:off x="3175466" y="2285150"/>
            <a:ext cx="1463263" cy="2292208"/>
          </a:xfrm>
          <a:custGeom>
            <a:avLst/>
            <a:gdLst>
              <a:gd name="connsiteX0" fmla="*/ 718480 w 1463263"/>
              <a:gd name="connsiteY0" fmla="*/ 0 h 2292208"/>
              <a:gd name="connsiteX1" fmla="*/ 1168762 w 1463263"/>
              <a:gd name="connsiteY1" fmla="*/ 170617 h 2292208"/>
              <a:gd name="connsiteX2" fmla="*/ 1350507 w 1463263"/>
              <a:gd name="connsiteY2" fmla="*/ 575648 h 2292208"/>
              <a:gd name="connsiteX3" fmla="*/ 1271132 w 1463263"/>
              <a:gd name="connsiteY3" fmla="*/ 841218 h 2292208"/>
              <a:gd name="connsiteX4" fmla="*/ 1040428 w 1463263"/>
              <a:gd name="connsiteY4" fmla="*/ 1035574 h 2292208"/>
              <a:gd name="connsiteX5" fmla="*/ 1351248 w 1463263"/>
              <a:gd name="connsiteY5" fmla="*/ 1242540 h 2292208"/>
              <a:gd name="connsiteX6" fmla="*/ 1463263 w 1463263"/>
              <a:gd name="connsiteY6" fmla="*/ 1590451 h 2292208"/>
              <a:gd name="connsiteX7" fmla="*/ 1246652 w 1463263"/>
              <a:gd name="connsiteY7" fmla="*/ 2088209 h 2292208"/>
              <a:gd name="connsiteX8" fmla="*/ 694742 w 1463263"/>
              <a:gd name="connsiteY8" fmla="*/ 2292208 h 2292208"/>
              <a:gd name="connsiteX9" fmla="*/ 176955 w 1463263"/>
              <a:gd name="connsiteY9" fmla="*/ 2100078 h 2292208"/>
              <a:gd name="connsiteX10" fmla="*/ 21916 w 1463263"/>
              <a:gd name="connsiteY10" fmla="*/ 1873269 h 2292208"/>
              <a:gd name="connsiteX11" fmla="*/ 0 w 1463263"/>
              <a:gd name="connsiteY11" fmla="*/ 1803162 h 2292208"/>
              <a:gd name="connsiteX12" fmla="*/ 2437 w 1463263"/>
              <a:gd name="connsiteY12" fmla="*/ 1803162 h 2292208"/>
              <a:gd name="connsiteX13" fmla="*/ 4848 w 1463263"/>
              <a:gd name="connsiteY13" fmla="*/ 1528922 h 2292208"/>
              <a:gd name="connsiteX14" fmla="*/ 4848 w 1463263"/>
              <a:gd name="connsiteY14" fmla="*/ 1475604 h 2292208"/>
              <a:gd name="connsiteX15" fmla="*/ 37777 w 1463263"/>
              <a:gd name="connsiteY15" fmla="*/ 1442675 h 2292208"/>
              <a:gd name="connsiteX16" fmla="*/ 70707 w 1463263"/>
              <a:gd name="connsiteY16" fmla="*/ 1475604 h 2292208"/>
              <a:gd name="connsiteX17" fmla="*/ 70707 w 1463263"/>
              <a:gd name="connsiteY17" fmla="*/ 1528922 h 2292208"/>
              <a:gd name="connsiteX18" fmla="*/ 70707 w 1463263"/>
              <a:gd name="connsiteY18" fmla="*/ 1644622 h 2292208"/>
              <a:gd name="connsiteX19" fmla="*/ 103635 w 1463263"/>
              <a:gd name="connsiteY19" fmla="*/ 1677551 h 2292208"/>
              <a:gd name="connsiteX20" fmla="*/ 136565 w 1463263"/>
              <a:gd name="connsiteY20" fmla="*/ 1644622 h 2292208"/>
              <a:gd name="connsiteX21" fmla="*/ 136565 w 1463263"/>
              <a:gd name="connsiteY21" fmla="*/ 1528922 h 2292208"/>
              <a:gd name="connsiteX22" fmla="*/ 136565 w 1463263"/>
              <a:gd name="connsiteY22" fmla="*/ 1500246 h 2292208"/>
              <a:gd name="connsiteX23" fmla="*/ 169495 w 1463263"/>
              <a:gd name="connsiteY23" fmla="*/ 1467316 h 2292208"/>
              <a:gd name="connsiteX24" fmla="*/ 202424 w 1463263"/>
              <a:gd name="connsiteY24" fmla="*/ 1500246 h 2292208"/>
              <a:gd name="connsiteX25" fmla="*/ 202424 w 1463263"/>
              <a:gd name="connsiteY25" fmla="*/ 1528922 h 2292208"/>
              <a:gd name="connsiteX26" fmla="*/ 202818 w 1463263"/>
              <a:gd name="connsiteY26" fmla="*/ 1528922 h 2292208"/>
              <a:gd name="connsiteX27" fmla="*/ 205012 w 1463263"/>
              <a:gd name="connsiteY27" fmla="*/ 1539790 h 2292208"/>
              <a:gd name="connsiteX28" fmla="*/ 235354 w 1463263"/>
              <a:gd name="connsiteY28" fmla="*/ 1559902 h 2292208"/>
              <a:gd name="connsiteX29" fmla="*/ 265695 w 1463263"/>
              <a:gd name="connsiteY29" fmla="*/ 1539790 h 2292208"/>
              <a:gd name="connsiteX30" fmla="*/ 267890 w 1463263"/>
              <a:gd name="connsiteY30" fmla="*/ 1528922 h 2292208"/>
              <a:gd name="connsiteX31" fmla="*/ 268283 w 1463263"/>
              <a:gd name="connsiteY31" fmla="*/ 1528922 h 2292208"/>
              <a:gd name="connsiteX32" fmla="*/ 268283 w 1463263"/>
              <a:gd name="connsiteY32" fmla="*/ 1404142 h 2292208"/>
              <a:gd name="connsiteX33" fmla="*/ 301213 w 1463263"/>
              <a:gd name="connsiteY33" fmla="*/ 1371212 h 2292208"/>
              <a:gd name="connsiteX34" fmla="*/ 334143 w 1463263"/>
              <a:gd name="connsiteY34" fmla="*/ 1404142 h 2292208"/>
              <a:gd name="connsiteX35" fmla="*/ 334143 w 1463263"/>
              <a:gd name="connsiteY35" fmla="*/ 1528922 h 2292208"/>
              <a:gd name="connsiteX36" fmla="*/ 334143 w 1463263"/>
              <a:gd name="connsiteY36" fmla="*/ 1581185 h 2292208"/>
              <a:gd name="connsiteX37" fmla="*/ 367071 w 1463263"/>
              <a:gd name="connsiteY37" fmla="*/ 1614114 h 2292208"/>
              <a:gd name="connsiteX38" fmla="*/ 400001 w 1463263"/>
              <a:gd name="connsiteY38" fmla="*/ 1581185 h 2292208"/>
              <a:gd name="connsiteX39" fmla="*/ 400001 w 1463263"/>
              <a:gd name="connsiteY39" fmla="*/ 1528922 h 2292208"/>
              <a:gd name="connsiteX40" fmla="*/ 400001 w 1463263"/>
              <a:gd name="connsiteY40" fmla="*/ 1446032 h 2292208"/>
              <a:gd name="connsiteX41" fmla="*/ 432930 w 1463263"/>
              <a:gd name="connsiteY41" fmla="*/ 1413104 h 2292208"/>
              <a:gd name="connsiteX42" fmla="*/ 465860 w 1463263"/>
              <a:gd name="connsiteY42" fmla="*/ 1446032 h 2292208"/>
              <a:gd name="connsiteX43" fmla="*/ 466044 w 1463263"/>
              <a:gd name="connsiteY43" fmla="*/ 1805888 h 2292208"/>
              <a:gd name="connsiteX44" fmla="*/ 486292 w 1463263"/>
              <a:gd name="connsiteY44" fmla="*/ 1828574 h 2292208"/>
              <a:gd name="connsiteX45" fmla="*/ 716996 w 1463263"/>
              <a:gd name="connsiteY45" fmla="*/ 1910915 h 2292208"/>
              <a:gd name="connsiteX46" fmla="*/ 958086 w 1463263"/>
              <a:gd name="connsiteY46" fmla="*/ 1817447 h 2292208"/>
              <a:gd name="connsiteX47" fmla="*/ 1053781 w 1463263"/>
              <a:gd name="connsiteY47" fmla="*/ 1588968 h 2292208"/>
              <a:gd name="connsiteX48" fmla="*/ 924705 w 1463263"/>
              <a:gd name="connsiteY48" fmla="*/ 1338234 h 2292208"/>
              <a:gd name="connsiteX49" fmla="*/ 552313 w 1463263"/>
              <a:gd name="connsiteY49" fmla="*/ 1232896 h 2292208"/>
              <a:gd name="connsiteX50" fmla="*/ 552313 w 1463263"/>
              <a:gd name="connsiteY50" fmla="*/ 876825 h 2292208"/>
              <a:gd name="connsiteX51" fmla="*/ 775600 w 1463263"/>
              <a:gd name="connsiteY51" fmla="*/ 830091 h 2292208"/>
              <a:gd name="connsiteX52" fmla="*/ 889839 w 1463263"/>
              <a:gd name="connsiteY52" fmla="*/ 734397 h 2292208"/>
              <a:gd name="connsiteX53" fmla="*/ 930639 w 1463263"/>
              <a:gd name="connsiteY53" fmla="*/ 605321 h 2292208"/>
              <a:gd name="connsiteX54" fmla="*/ 868327 w 1463263"/>
              <a:gd name="connsiteY54" fmla="*/ 457699 h 2292208"/>
              <a:gd name="connsiteX55" fmla="*/ 705127 w 1463263"/>
              <a:gd name="connsiteY55" fmla="*/ 399096 h 2292208"/>
              <a:gd name="connsiteX56" fmla="*/ 543412 w 1463263"/>
              <a:gd name="connsiteY56" fmla="*/ 453249 h 2292208"/>
              <a:gd name="connsiteX57" fmla="*/ 444008 w 1463263"/>
              <a:gd name="connsiteY57" fmla="*/ 593452 h 2292208"/>
              <a:gd name="connsiteX58" fmla="*/ 441417 w 1463263"/>
              <a:gd name="connsiteY58" fmla="*/ 593452 h 2292208"/>
              <a:gd name="connsiteX59" fmla="*/ 439338 w 1463263"/>
              <a:gd name="connsiteY59" fmla="*/ 829925 h 2292208"/>
              <a:gd name="connsiteX60" fmla="*/ 439338 w 1463263"/>
              <a:gd name="connsiteY60" fmla="*/ 875382 h 2292208"/>
              <a:gd name="connsiteX61" fmla="*/ 411264 w 1463263"/>
              <a:gd name="connsiteY61" fmla="*/ 903456 h 2292208"/>
              <a:gd name="connsiteX62" fmla="*/ 383190 w 1463263"/>
              <a:gd name="connsiteY62" fmla="*/ 875382 h 2292208"/>
              <a:gd name="connsiteX63" fmla="*/ 383190 w 1463263"/>
              <a:gd name="connsiteY63" fmla="*/ 829925 h 2292208"/>
              <a:gd name="connsiteX64" fmla="*/ 383190 w 1463263"/>
              <a:gd name="connsiteY64" fmla="*/ 731286 h 2292208"/>
              <a:gd name="connsiteX65" fmla="*/ 355117 w 1463263"/>
              <a:gd name="connsiteY65" fmla="*/ 703212 h 2292208"/>
              <a:gd name="connsiteX66" fmla="*/ 327043 w 1463263"/>
              <a:gd name="connsiteY66" fmla="*/ 731286 h 2292208"/>
              <a:gd name="connsiteX67" fmla="*/ 327043 w 1463263"/>
              <a:gd name="connsiteY67" fmla="*/ 829925 h 2292208"/>
              <a:gd name="connsiteX68" fmla="*/ 327043 w 1463263"/>
              <a:gd name="connsiteY68" fmla="*/ 854374 h 2292208"/>
              <a:gd name="connsiteX69" fmla="*/ 298969 w 1463263"/>
              <a:gd name="connsiteY69" fmla="*/ 882448 h 2292208"/>
              <a:gd name="connsiteX70" fmla="*/ 270895 w 1463263"/>
              <a:gd name="connsiteY70" fmla="*/ 854374 h 2292208"/>
              <a:gd name="connsiteX71" fmla="*/ 270895 w 1463263"/>
              <a:gd name="connsiteY71" fmla="*/ 829925 h 2292208"/>
              <a:gd name="connsiteX72" fmla="*/ 270559 w 1463263"/>
              <a:gd name="connsiteY72" fmla="*/ 829925 h 2292208"/>
              <a:gd name="connsiteX73" fmla="*/ 268688 w 1463263"/>
              <a:gd name="connsiteY73" fmla="*/ 820660 h 2292208"/>
              <a:gd name="connsiteX74" fmla="*/ 242820 w 1463263"/>
              <a:gd name="connsiteY74" fmla="*/ 803514 h 2292208"/>
              <a:gd name="connsiteX75" fmla="*/ 216953 w 1463263"/>
              <a:gd name="connsiteY75" fmla="*/ 820660 h 2292208"/>
              <a:gd name="connsiteX76" fmla="*/ 215082 w 1463263"/>
              <a:gd name="connsiteY76" fmla="*/ 829925 h 2292208"/>
              <a:gd name="connsiteX77" fmla="*/ 214746 w 1463263"/>
              <a:gd name="connsiteY77" fmla="*/ 829925 h 2292208"/>
              <a:gd name="connsiteX78" fmla="*/ 214746 w 1463263"/>
              <a:gd name="connsiteY78" fmla="*/ 936307 h 2292208"/>
              <a:gd name="connsiteX79" fmla="*/ 186672 w 1463263"/>
              <a:gd name="connsiteY79" fmla="*/ 964381 h 2292208"/>
              <a:gd name="connsiteX80" fmla="*/ 158598 w 1463263"/>
              <a:gd name="connsiteY80" fmla="*/ 936307 h 2292208"/>
              <a:gd name="connsiteX81" fmla="*/ 158598 w 1463263"/>
              <a:gd name="connsiteY81" fmla="*/ 829925 h 2292208"/>
              <a:gd name="connsiteX82" fmla="*/ 158598 w 1463263"/>
              <a:gd name="connsiteY82" fmla="*/ 785369 h 2292208"/>
              <a:gd name="connsiteX83" fmla="*/ 130525 w 1463263"/>
              <a:gd name="connsiteY83" fmla="*/ 757295 h 2292208"/>
              <a:gd name="connsiteX84" fmla="*/ 102451 w 1463263"/>
              <a:gd name="connsiteY84" fmla="*/ 785369 h 2292208"/>
              <a:gd name="connsiteX85" fmla="*/ 102451 w 1463263"/>
              <a:gd name="connsiteY85" fmla="*/ 829925 h 2292208"/>
              <a:gd name="connsiteX86" fmla="*/ 102451 w 1463263"/>
              <a:gd name="connsiteY86" fmla="*/ 900593 h 2292208"/>
              <a:gd name="connsiteX87" fmla="*/ 74377 w 1463263"/>
              <a:gd name="connsiteY87" fmla="*/ 928666 h 2292208"/>
              <a:gd name="connsiteX88" fmla="*/ 46303 w 1463263"/>
              <a:gd name="connsiteY88" fmla="*/ 900593 h 2292208"/>
              <a:gd name="connsiteX89" fmla="*/ 46145 w 1463263"/>
              <a:gd name="connsiteY89" fmla="*/ 593452 h 2292208"/>
              <a:gd name="connsiteX90" fmla="*/ 44912 w 1463263"/>
              <a:gd name="connsiteY90" fmla="*/ 593452 h 2292208"/>
              <a:gd name="connsiteX91" fmla="*/ 218497 w 1463263"/>
              <a:gd name="connsiteY91" fmla="*/ 204741 h 2292208"/>
              <a:gd name="connsiteX92" fmla="*/ 718480 w 1463263"/>
              <a:gd name="connsiteY92" fmla="*/ 0 h 229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463263" h="2292208">
                <a:moveTo>
                  <a:pt x="718480" y="0"/>
                </a:moveTo>
                <a:cubicBezTo>
                  <a:pt x="897505" y="0"/>
                  <a:pt x="1047599" y="56872"/>
                  <a:pt x="1168762" y="170617"/>
                </a:cubicBezTo>
                <a:cubicBezTo>
                  <a:pt x="1289925" y="284362"/>
                  <a:pt x="1350507" y="419372"/>
                  <a:pt x="1350507" y="575648"/>
                </a:cubicBezTo>
                <a:cubicBezTo>
                  <a:pt x="1350507" y="672579"/>
                  <a:pt x="1324049" y="761102"/>
                  <a:pt x="1271132" y="841218"/>
                </a:cubicBezTo>
                <a:cubicBezTo>
                  <a:pt x="1218216" y="921334"/>
                  <a:pt x="1141315" y="986119"/>
                  <a:pt x="1040428" y="1035574"/>
                </a:cubicBezTo>
                <a:cubicBezTo>
                  <a:pt x="1172965" y="1075137"/>
                  <a:pt x="1276572" y="1144126"/>
                  <a:pt x="1351248" y="1242540"/>
                </a:cubicBezTo>
                <a:cubicBezTo>
                  <a:pt x="1425925" y="1340954"/>
                  <a:pt x="1463263" y="1456925"/>
                  <a:pt x="1463263" y="1590451"/>
                </a:cubicBezTo>
                <a:cubicBezTo>
                  <a:pt x="1463263" y="1786290"/>
                  <a:pt x="1391059" y="1952210"/>
                  <a:pt x="1246652" y="2088209"/>
                </a:cubicBezTo>
                <a:cubicBezTo>
                  <a:pt x="1102246" y="2224209"/>
                  <a:pt x="918276" y="2292208"/>
                  <a:pt x="694742" y="2292208"/>
                </a:cubicBezTo>
                <a:cubicBezTo>
                  <a:pt x="483077" y="2292208"/>
                  <a:pt x="310482" y="2228165"/>
                  <a:pt x="176955" y="2100078"/>
                </a:cubicBezTo>
                <a:cubicBezTo>
                  <a:pt x="110192" y="2036035"/>
                  <a:pt x="58512" y="1960432"/>
                  <a:pt x="21916" y="1873269"/>
                </a:cubicBezTo>
                <a:lnTo>
                  <a:pt x="0" y="1803162"/>
                </a:lnTo>
                <a:lnTo>
                  <a:pt x="2437" y="1803162"/>
                </a:lnTo>
                <a:lnTo>
                  <a:pt x="4848" y="1528922"/>
                </a:lnTo>
                <a:lnTo>
                  <a:pt x="4848" y="1475604"/>
                </a:lnTo>
                <a:cubicBezTo>
                  <a:pt x="4848" y="1457418"/>
                  <a:pt x="19591" y="1442675"/>
                  <a:pt x="37777" y="1442675"/>
                </a:cubicBezTo>
                <a:cubicBezTo>
                  <a:pt x="55964" y="1442675"/>
                  <a:pt x="70707" y="1457418"/>
                  <a:pt x="70707" y="1475604"/>
                </a:cubicBezTo>
                <a:lnTo>
                  <a:pt x="70707" y="1528922"/>
                </a:lnTo>
                <a:lnTo>
                  <a:pt x="70707" y="1644622"/>
                </a:lnTo>
                <a:cubicBezTo>
                  <a:pt x="70707" y="1662808"/>
                  <a:pt x="85450" y="1677551"/>
                  <a:pt x="103635" y="1677551"/>
                </a:cubicBezTo>
                <a:cubicBezTo>
                  <a:pt x="121822" y="1677551"/>
                  <a:pt x="136565" y="1662808"/>
                  <a:pt x="136565" y="1644622"/>
                </a:cubicBezTo>
                <a:lnTo>
                  <a:pt x="136565" y="1528922"/>
                </a:lnTo>
                <a:lnTo>
                  <a:pt x="136565" y="1500246"/>
                </a:lnTo>
                <a:cubicBezTo>
                  <a:pt x="136565" y="1482059"/>
                  <a:pt x="151308" y="1467316"/>
                  <a:pt x="169495" y="1467316"/>
                </a:cubicBezTo>
                <a:cubicBezTo>
                  <a:pt x="187681" y="1467316"/>
                  <a:pt x="202424" y="1482059"/>
                  <a:pt x="202424" y="1500246"/>
                </a:cubicBezTo>
                <a:lnTo>
                  <a:pt x="202424" y="1528922"/>
                </a:lnTo>
                <a:lnTo>
                  <a:pt x="202818" y="1528922"/>
                </a:lnTo>
                <a:lnTo>
                  <a:pt x="205012" y="1539790"/>
                </a:lnTo>
                <a:cubicBezTo>
                  <a:pt x="210011" y="1551609"/>
                  <a:pt x="221714" y="1559902"/>
                  <a:pt x="235354" y="1559902"/>
                </a:cubicBezTo>
                <a:cubicBezTo>
                  <a:pt x="248994" y="1559902"/>
                  <a:pt x="260697" y="1551609"/>
                  <a:pt x="265695" y="1539790"/>
                </a:cubicBezTo>
                <a:lnTo>
                  <a:pt x="267890" y="1528922"/>
                </a:lnTo>
                <a:lnTo>
                  <a:pt x="268283" y="1528922"/>
                </a:lnTo>
                <a:lnTo>
                  <a:pt x="268283" y="1404142"/>
                </a:lnTo>
                <a:cubicBezTo>
                  <a:pt x="268283" y="1385955"/>
                  <a:pt x="283027" y="1371212"/>
                  <a:pt x="301213" y="1371212"/>
                </a:cubicBezTo>
                <a:cubicBezTo>
                  <a:pt x="319398" y="1371212"/>
                  <a:pt x="334143" y="1385955"/>
                  <a:pt x="334143" y="1404142"/>
                </a:cubicBezTo>
                <a:lnTo>
                  <a:pt x="334143" y="1528922"/>
                </a:lnTo>
                <a:lnTo>
                  <a:pt x="334143" y="1581185"/>
                </a:lnTo>
                <a:cubicBezTo>
                  <a:pt x="334143" y="1599371"/>
                  <a:pt x="348886" y="1614114"/>
                  <a:pt x="367071" y="1614114"/>
                </a:cubicBezTo>
                <a:cubicBezTo>
                  <a:pt x="385258" y="1614114"/>
                  <a:pt x="400001" y="1599371"/>
                  <a:pt x="400001" y="1581185"/>
                </a:cubicBezTo>
                <a:lnTo>
                  <a:pt x="400001" y="1528922"/>
                </a:lnTo>
                <a:lnTo>
                  <a:pt x="400001" y="1446032"/>
                </a:lnTo>
                <a:cubicBezTo>
                  <a:pt x="400001" y="1427847"/>
                  <a:pt x="414744" y="1413104"/>
                  <a:pt x="432930" y="1413104"/>
                </a:cubicBezTo>
                <a:cubicBezTo>
                  <a:pt x="451117" y="1413104"/>
                  <a:pt x="465860" y="1427847"/>
                  <a:pt x="465860" y="1446032"/>
                </a:cubicBezTo>
                <a:lnTo>
                  <a:pt x="466044" y="1805888"/>
                </a:lnTo>
                <a:lnTo>
                  <a:pt x="486292" y="1828574"/>
                </a:lnTo>
                <a:cubicBezTo>
                  <a:pt x="547121" y="1883468"/>
                  <a:pt x="624022" y="1910915"/>
                  <a:pt x="716996" y="1910915"/>
                </a:cubicBezTo>
                <a:cubicBezTo>
                  <a:pt x="813927" y="1910915"/>
                  <a:pt x="894290" y="1879759"/>
                  <a:pt x="958086" y="1817447"/>
                </a:cubicBezTo>
                <a:cubicBezTo>
                  <a:pt x="1021882" y="1755134"/>
                  <a:pt x="1053781" y="1678975"/>
                  <a:pt x="1053781" y="1588968"/>
                </a:cubicBezTo>
                <a:cubicBezTo>
                  <a:pt x="1053781" y="1490059"/>
                  <a:pt x="1010755" y="1406481"/>
                  <a:pt x="924705" y="1338234"/>
                </a:cubicBezTo>
                <a:cubicBezTo>
                  <a:pt x="838654" y="1269987"/>
                  <a:pt x="714524" y="1234875"/>
                  <a:pt x="552313" y="1232896"/>
                </a:cubicBezTo>
                <a:lnTo>
                  <a:pt x="552313" y="876825"/>
                </a:lnTo>
                <a:cubicBezTo>
                  <a:pt x="652211" y="868913"/>
                  <a:pt x="726640" y="853334"/>
                  <a:pt x="775600" y="830091"/>
                </a:cubicBezTo>
                <a:cubicBezTo>
                  <a:pt x="824560" y="806847"/>
                  <a:pt x="862639" y="774949"/>
                  <a:pt x="889839" y="734397"/>
                </a:cubicBezTo>
                <a:cubicBezTo>
                  <a:pt x="917039" y="693844"/>
                  <a:pt x="930639" y="650819"/>
                  <a:pt x="930639" y="605321"/>
                </a:cubicBezTo>
                <a:cubicBezTo>
                  <a:pt x="930639" y="545976"/>
                  <a:pt x="909868" y="496768"/>
                  <a:pt x="868327" y="457699"/>
                </a:cubicBezTo>
                <a:cubicBezTo>
                  <a:pt x="826785" y="418630"/>
                  <a:pt x="772385" y="399096"/>
                  <a:pt x="705127" y="399096"/>
                </a:cubicBezTo>
                <a:cubicBezTo>
                  <a:pt x="645782" y="399096"/>
                  <a:pt x="591877" y="417147"/>
                  <a:pt x="543412" y="453249"/>
                </a:cubicBezTo>
                <a:cubicBezTo>
                  <a:pt x="494946" y="489350"/>
                  <a:pt x="461812" y="536085"/>
                  <a:pt x="444008" y="593452"/>
                </a:cubicBezTo>
                <a:lnTo>
                  <a:pt x="441417" y="593452"/>
                </a:lnTo>
                <a:lnTo>
                  <a:pt x="439338" y="829925"/>
                </a:lnTo>
                <a:lnTo>
                  <a:pt x="439338" y="875382"/>
                </a:lnTo>
                <a:cubicBezTo>
                  <a:pt x="439338" y="890886"/>
                  <a:pt x="426769" y="903456"/>
                  <a:pt x="411264" y="903456"/>
                </a:cubicBezTo>
                <a:cubicBezTo>
                  <a:pt x="395759" y="903456"/>
                  <a:pt x="383190" y="890886"/>
                  <a:pt x="383190" y="875382"/>
                </a:cubicBezTo>
                <a:lnTo>
                  <a:pt x="383190" y="829925"/>
                </a:lnTo>
                <a:lnTo>
                  <a:pt x="383190" y="731286"/>
                </a:lnTo>
                <a:cubicBezTo>
                  <a:pt x="383190" y="715781"/>
                  <a:pt x="370621" y="703212"/>
                  <a:pt x="355117" y="703212"/>
                </a:cubicBezTo>
                <a:cubicBezTo>
                  <a:pt x="339612" y="703212"/>
                  <a:pt x="327043" y="715781"/>
                  <a:pt x="327043" y="731286"/>
                </a:cubicBezTo>
                <a:lnTo>
                  <a:pt x="327043" y="829925"/>
                </a:lnTo>
                <a:lnTo>
                  <a:pt x="327043" y="854374"/>
                </a:lnTo>
                <a:cubicBezTo>
                  <a:pt x="327043" y="869878"/>
                  <a:pt x="314473" y="882448"/>
                  <a:pt x="298969" y="882448"/>
                </a:cubicBezTo>
                <a:cubicBezTo>
                  <a:pt x="283464" y="882448"/>
                  <a:pt x="270895" y="869878"/>
                  <a:pt x="270895" y="854374"/>
                </a:cubicBezTo>
                <a:lnTo>
                  <a:pt x="270895" y="829925"/>
                </a:lnTo>
                <a:lnTo>
                  <a:pt x="270559" y="829925"/>
                </a:lnTo>
                <a:lnTo>
                  <a:pt x="268688" y="820660"/>
                </a:lnTo>
                <a:cubicBezTo>
                  <a:pt x="264426" y="810584"/>
                  <a:pt x="254449" y="803514"/>
                  <a:pt x="242820" y="803514"/>
                </a:cubicBezTo>
                <a:cubicBezTo>
                  <a:pt x="231192" y="803514"/>
                  <a:pt x="221214" y="810584"/>
                  <a:pt x="216953" y="820660"/>
                </a:cubicBezTo>
                <a:lnTo>
                  <a:pt x="215082" y="829925"/>
                </a:lnTo>
                <a:lnTo>
                  <a:pt x="214746" y="829925"/>
                </a:lnTo>
                <a:lnTo>
                  <a:pt x="214746" y="936307"/>
                </a:lnTo>
                <a:cubicBezTo>
                  <a:pt x="214746" y="951812"/>
                  <a:pt x="202177" y="964381"/>
                  <a:pt x="186672" y="964381"/>
                </a:cubicBezTo>
                <a:cubicBezTo>
                  <a:pt x="171168" y="964381"/>
                  <a:pt x="158598" y="951812"/>
                  <a:pt x="158598" y="936307"/>
                </a:cubicBezTo>
                <a:lnTo>
                  <a:pt x="158598" y="829925"/>
                </a:lnTo>
                <a:lnTo>
                  <a:pt x="158598" y="785369"/>
                </a:lnTo>
                <a:cubicBezTo>
                  <a:pt x="158598" y="769864"/>
                  <a:pt x="146029" y="757295"/>
                  <a:pt x="130525" y="757295"/>
                </a:cubicBezTo>
                <a:cubicBezTo>
                  <a:pt x="115020" y="757295"/>
                  <a:pt x="102451" y="769864"/>
                  <a:pt x="102451" y="785369"/>
                </a:cubicBezTo>
                <a:lnTo>
                  <a:pt x="102451" y="829925"/>
                </a:lnTo>
                <a:lnTo>
                  <a:pt x="102451" y="900593"/>
                </a:lnTo>
                <a:cubicBezTo>
                  <a:pt x="102451" y="916097"/>
                  <a:pt x="89882" y="928666"/>
                  <a:pt x="74377" y="928666"/>
                </a:cubicBezTo>
                <a:cubicBezTo>
                  <a:pt x="58872" y="928666"/>
                  <a:pt x="46303" y="916097"/>
                  <a:pt x="46303" y="900593"/>
                </a:cubicBezTo>
                <a:lnTo>
                  <a:pt x="46145" y="593452"/>
                </a:lnTo>
                <a:lnTo>
                  <a:pt x="44912" y="593452"/>
                </a:lnTo>
                <a:cubicBezTo>
                  <a:pt x="65683" y="432231"/>
                  <a:pt x="123544" y="302660"/>
                  <a:pt x="218497" y="204741"/>
                </a:cubicBezTo>
                <a:cubicBezTo>
                  <a:pt x="351034" y="68247"/>
                  <a:pt x="517695" y="0"/>
                  <a:pt x="718480" y="0"/>
                </a:cubicBezTo>
                <a:close/>
              </a:path>
            </a:pathLst>
          </a:custGeom>
          <a:solidFill>
            <a:srgbClr val="37AB9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39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8751" y="255365"/>
            <a:ext cx="4772305" cy="788563"/>
            <a:chOff x="-158751" y="255365"/>
            <a:chExt cx="4772305" cy="788563"/>
          </a:xfrm>
        </p:grpSpPr>
        <p:grpSp>
          <p:nvGrpSpPr>
            <p:cNvPr id="15" name="组合 14"/>
            <p:cNvGrpSpPr/>
            <p:nvPr/>
          </p:nvGrpSpPr>
          <p:grpSpPr>
            <a:xfrm rot="5400000">
              <a:off x="433600" y="-336986"/>
              <a:ext cx="788563" cy="1973265"/>
              <a:chOff x="998435" y="608805"/>
              <a:chExt cx="1414431" cy="3539410"/>
            </a:xfrm>
          </p:grpSpPr>
          <p:grpSp>
            <p:nvGrpSpPr>
              <p:cNvPr id="25" name="组合 24"/>
              <p:cNvGrpSpPr/>
              <p:nvPr/>
            </p:nvGrpSpPr>
            <p:grpSpPr>
              <a:xfrm>
                <a:off x="1513847" y="608805"/>
                <a:ext cx="374943" cy="2281237"/>
                <a:chOff x="3378207" y="1563846"/>
                <a:chExt cx="232791" cy="1416352"/>
              </a:xfrm>
            </p:grpSpPr>
            <p:sp>
              <p:nvSpPr>
                <p:cNvPr id="31" name="圆角矩形 3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p:cNvGrpSpPr/>
              <p:nvPr/>
            </p:nvGrpSpPr>
            <p:grpSpPr>
              <a:xfrm>
                <a:off x="2212348" y="1293810"/>
                <a:ext cx="200518" cy="1219995"/>
                <a:chOff x="3378207" y="1563846"/>
                <a:chExt cx="232791" cy="1416352"/>
              </a:xfrm>
              <a:solidFill>
                <a:srgbClr val="FF9409"/>
              </a:solidFill>
            </p:grpSpPr>
            <p:sp>
              <p:nvSpPr>
                <p:cNvPr id="29" name="圆角矩形 2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圆角矩形 2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圆角矩形 2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框 22"/>
            <p:cNvSpPr txBox="1"/>
            <p:nvPr/>
          </p:nvSpPr>
          <p:spPr>
            <a:xfrm>
              <a:off x="2060219" y="337876"/>
              <a:ext cx="2553335"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Introduction</a:t>
              </a:r>
              <a:endParaRPr lang="en-US" altLang="zh-CN" sz="3200" b="1" dirty="0">
                <a:solidFill>
                  <a:schemeClr val="tx1">
                    <a:lumMod val="75000"/>
                    <a:lumOff val="25000"/>
                  </a:schemeClr>
                </a:solidFill>
                <a:cs typeface="+mn-ea"/>
                <a:sym typeface="+mn-lt"/>
              </a:endParaRPr>
            </a:p>
          </p:txBody>
        </p:sp>
      </p:grpSp>
      <p:sp>
        <p:nvSpPr>
          <p:cNvPr id="7" name="文本框 6"/>
          <p:cNvSpPr txBox="1"/>
          <p:nvPr/>
        </p:nvSpPr>
        <p:spPr>
          <a:xfrm>
            <a:off x="1730375" y="1967865"/>
            <a:ext cx="3869690" cy="3489960"/>
          </a:xfrm>
          <a:prstGeom prst="rect">
            <a:avLst/>
          </a:prstGeom>
        </p:spPr>
        <p:style>
          <a:lnRef idx="3">
            <a:schemeClr val="lt1"/>
          </a:lnRef>
          <a:fillRef idx="1">
            <a:schemeClr val="accent3"/>
          </a:fillRef>
          <a:effectRef idx="1">
            <a:schemeClr val="accent3"/>
          </a:effectRef>
          <a:fontRef idx="minor">
            <a:schemeClr val="lt1"/>
          </a:fontRef>
        </p:style>
        <p:txBody>
          <a:bodyPr wrap="square" lIns="360045" tIns="360045" rIns="360045" bIns="360045" rtlCol="0">
            <a:spAutoFit/>
          </a:bodyPr>
          <a:lstStyle/>
          <a:p>
            <a:pPr indent="0" algn="just">
              <a:buClrTx/>
              <a:buSzTx/>
              <a:buFont typeface="Arial" panose="020B0604020202020204" pitchFamily="34" charset="0"/>
              <a:buNone/>
            </a:pPr>
            <a:r>
              <a:rPr lang="en-US" altLang="zh-CN" dirty="0">
                <a:latin typeface="+mn-ea"/>
              </a:rPr>
              <a:t>There is an application branch of computer vision called Human Pose Estimation, which can estimate one or more people's attitude information in a key way</a:t>
            </a:r>
            <a:r>
              <a:rPr lang="zh-CN" altLang="en-US" dirty="0">
                <a:latin typeface="+mn-ea"/>
              </a:rPr>
              <a:t>，</a:t>
            </a:r>
            <a:r>
              <a:rPr lang="en-US" altLang="zh-CN" dirty="0">
                <a:latin typeface="+mn-ea"/>
              </a:rPr>
              <a:t>t</a:t>
            </a:r>
            <a:r>
              <a:rPr lang="zh-CN" altLang="en-US" dirty="0">
                <a:latin typeface="+mn-ea"/>
              </a:rPr>
              <a:t>here are usually 17 key points</a:t>
            </a:r>
            <a:r>
              <a:rPr lang="en-US" altLang="zh-CN" dirty="0">
                <a:latin typeface="+mn-ea"/>
              </a:rPr>
              <a:t>. As shown in the picture on the right:</a:t>
            </a:r>
            <a:endParaRPr lang="en-US" altLang="zh-CN" dirty="0">
              <a:latin typeface="+mn-ea"/>
            </a:endParaRPr>
          </a:p>
        </p:txBody>
      </p:sp>
      <p:pic>
        <p:nvPicPr>
          <p:cNvPr id="2" name="图片 1"/>
          <p:cNvPicPr>
            <a:picLocks noChangeAspect="1"/>
          </p:cNvPicPr>
          <p:nvPr/>
        </p:nvPicPr>
        <p:blipFill>
          <a:blip r:embed="rId1"/>
          <a:stretch>
            <a:fillRect/>
          </a:stretch>
        </p:blipFill>
        <p:spPr>
          <a:xfrm>
            <a:off x="6744970" y="1612265"/>
            <a:ext cx="3499485" cy="4200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58751" y="255365"/>
            <a:ext cx="7166255" cy="788563"/>
            <a:chOff x="-158751" y="255365"/>
            <a:chExt cx="7166255" cy="788563"/>
          </a:xfrm>
        </p:grpSpPr>
        <p:grpSp>
          <p:nvGrpSpPr>
            <p:cNvPr id="31" name="组合 30"/>
            <p:cNvGrpSpPr/>
            <p:nvPr/>
          </p:nvGrpSpPr>
          <p:grpSpPr>
            <a:xfrm rot="5400000">
              <a:off x="433600" y="-336986"/>
              <a:ext cx="788563" cy="1973265"/>
              <a:chOff x="998435" y="608805"/>
              <a:chExt cx="1414431" cy="3539410"/>
            </a:xfrm>
          </p:grpSpPr>
          <p:grpSp>
            <p:nvGrpSpPr>
              <p:cNvPr id="35" name="组合 34"/>
              <p:cNvGrpSpPr/>
              <p:nvPr/>
            </p:nvGrpSpPr>
            <p:grpSpPr>
              <a:xfrm>
                <a:off x="1513847" y="608805"/>
                <a:ext cx="374943" cy="2281237"/>
                <a:chOff x="3378207" y="1563846"/>
                <a:chExt cx="232791" cy="1416352"/>
              </a:xfrm>
            </p:grpSpPr>
            <p:sp>
              <p:nvSpPr>
                <p:cNvPr id="41" name="圆角矩形 4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2212348" y="1293810"/>
                <a:ext cx="200518" cy="1219995"/>
                <a:chOff x="3378207" y="1563846"/>
                <a:chExt cx="232791" cy="1416352"/>
              </a:xfrm>
              <a:solidFill>
                <a:srgbClr val="FF9409"/>
              </a:solidFill>
            </p:grpSpPr>
            <p:sp>
              <p:nvSpPr>
                <p:cNvPr id="39" name="圆角矩形 3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圆角矩形 3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文本框 32"/>
            <p:cNvSpPr txBox="1"/>
            <p:nvPr/>
          </p:nvSpPr>
          <p:spPr>
            <a:xfrm>
              <a:off x="2060219" y="337876"/>
              <a:ext cx="4947285"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Technology Introduction</a:t>
              </a:r>
              <a:endParaRPr lang="en-US" altLang="zh-CN" sz="3200" b="1" dirty="0">
                <a:solidFill>
                  <a:schemeClr val="tx1">
                    <a:lumMod val="75000"/>
                    <a:lumOff val="25000"/>
                  </a:schemeClr>
                </a:solidFill>
                <a:cs typeface="+mn-ea"/>
                <a:sym typeface="+mn-lt"/>
              </a:endParaRPr>
            </a:p>
          </p:txBody>
        </p:sp>
      </p:grpSp>
      <p:sp>
        <p:nvSpPr>
          <p:cNvPr id="4" name="文本框 3"/>
          <p:cNvSpPr txBox="1"/>
          <p:nvPr/>
        </p:nvSpPr>
        <p:spPr>
          <a:xfrm>
            <a:off x="942975" y="1336675"/>
            <a:ext cx="2742565" cy="52197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mj-lt"/>
              </a:rPr>
              <a:t>Mediapipe</a:t>
            </a:r>
            <a:endParaRPr lang="en-US" altLang="zh-CN" sz="2800" dirty="0">
              <a:latin typeface="+mj-lt"/>
            </a:endParaRPr>
          </a:p>
        </p:txBody>
      </p:sp>
      <p:sp>
        <p:nvSpPr>
          <p:cNvPr id="5" name="文本框 4"/>
          <p:cNvSpPr txBox="1"/>
          <p:nvPr/>
        </p:nvSpPr>
        <p:spPr>
          <a:xfrm>
            <a:off x="942975" y="1858645"/>
            <a:ext cx="10281285" cy="4052570"/>
          </a:xfrm>
          <a:prstGeom prst="rect">
            <a:avLst/>
          </a:prstGeom>
          <a:ln>
            <a:noFill/>
          </a:ln>
        </p:spPr>
        <p:style>
          <a:lnRef idx="2">
            <a:schemeClr val="dk1"/>
          </a:lnRef>
          <a:fillRef idx="1">
            <a:schemeClr val="lt1"/>
          </a:fillRef>
          <a:effectRef idx="0">
            <a:schemeClr val="dk1"/>
          </a:effectRef>
          <a:fontRef idx="minor">
            <a:schemeClr val="dk1"/>
          </a:fontRef>
        </p:style>
        <p:txBody>
          <a:bodyPr wrap="square" lIns="179705" tIns="179705" rIns="179705" bIns="179705" rtlCol="0">
            <a:spAutoFit/>
          </a:bodyPr>
          <a:lstStyle/>
          <a:p>
            <a:pPr algn="just"/>
            <a:r>
              <a:rPr lang="zh-CN" altLang="en-US" sz="2000" dirty="0">
                <a:solidFill>
                  <a:schemeClr val="tx1"/>
                </a:solidFill>
              </a:rPr>
              <a:t>Mediapipe is an open source project from google that provides open source, cross-platform common machine learning solutions. Mediapipe is actually an integrated tool library of machine learning visual algorithms, including face detection, face key, gesture recognition, avatar segmentation, and pose recognition models.</a:t>
            </a:r>
            <a:endParaRPr lang="zh-CN" altLang="en-US" sz="2000" dirty="0">
              <a:solidFill>
                <a:schemeClr val="tx1"/>
              </a:solidFill>
            </a:endParaRPr>
          </a:p>
          <a:p>
            <a:pPr algn="just"/>
            <a:endParaRPr lang="zh-CN" altLang="en-US" sz="2000" dirty="0">
              <a:solidFill>
                <a:schemeClr val="tx1"/>
              </a:solidFill>
            </a:endParaRPr>
          </a:p>
          <a:p>
            <a:pPr algn="just"/>
            <a:r>
              <a:rPr lang="zh-CN" altLang="en-US" sz="2000" b="1" dirty="0">
                <a:solidFill>
                  <a:schemeClr val="tx1"/>
                </a:solidFill>
                <a:latin typeface="Arial Bold" panose="020B0604020202020204" charset="0"/>
                <a:cs typeface="Arial Bold" panose="020B0604020202020204" charset="0"/>
              </a:rPr>
              <a:t>Examples of Mediapipe in action:</a:t>
            </a:r>
            <a:endParaRPr lang="zh-CN" altLang="en-US" sz="2000" b="1" dirty="0">
              <a:solidFill>
                <a:schemeClr val="tx1"/>
              </a:solidFill>
              <a:latin typeface="Arial Bold" panose="020B0604020202020204" charset="0"/>
              <a:cs typeface="Arial Bold" panose="020B0604020202020204" charset="0"/>
            </a:endParaRPr>
          </a:p>
          <a:p>
            <a:pPr algn="just"/>
            <a:endParaRPr lang="zh-CN" altLang="en-US" sz="2000" b="1" dirty="0">
              <a:solidFill>
                <a:schemeClr val="tx1"/>
              </a:solidFill>
              <a:latin typeface="Arial Bold" panose="020B0604020202020204" charset="0"/>
              <a:cs typeface="Arial Bold" panose="020B0604020202020204" charset="0"/>
            </a:endParaRPr>
          </a:p>
          <a:p>
            <a:pPr algn="just"/>
            <a:r>
              <a:rPr lang="zh-CN" altLang="en-US" sz="2000" dirty="0">
                <a:solidFill>
                  <a:schemeClr val="tx1"/>
                </a:solidFill>
              </a:rPr>
              <a:t>1) Face detection</a:t>
            </a:r>
            <a:endParaRPr lang="zh-CN" altLang="en-US" sz="2000" dirty="0">
              <a:solidFill>
                <a:schemeClr val="tx1"/>
              </a:solidFill>
            </a:endParaRPr>
          </a:p>
          <a:p>
            <a:pPr algn="just"/>
            <a:r>
              <a:rPr lang="zh-CN" altLang="en-US" sz="2000" dirty="0">
                <a:solidFill>
                  <a:schemeClr val="tx1"/>
                </a:solidFill>
              </a:rPr>
              <a:t>2) FaceMesh</a:t>
            </a:r>
            <a:endParaRPr lang="zh-CN" altLang="en-US" dirty="0">
              <a:solidFill>
                <a:schemeClr val="tx1"/>
              </a:solidFill>
            </a:endParaRPr>
          </a:p>
          <a:p>
            <a:pPr algn="just"/>
            <a:r>
              <a:rPr lang="zh-CN" altLang="en-US" sz="2000" dirty="0">
                <a:solidFill>
                  <a:schemeClr val="tx1"/>
                </a:solidFill>
              </a:rPr>
              <a:t>3) Portrait segmentation</a:t>
            </a:r>
            <a:endParaRPr lang="zh-CN" altLang="en-US" sz="2000" dirty="0">
              <a:solidFill>
                <a:schemeClr val="tx1"/>
              </a:solidFill>
            </a:endParaRPr>
          </a:p>
          <a:p>
            <a:pPr algn="just"/>
            <a:r>
              <a:rPr lang="zh-CN" altLang="en-US" sz="2000" dirty="0">
                <a:solidFill>
                  <a:schemeClr val="tx1"/>
                </a:solidFill>
              </a:rPr>
              <a:t>4) Gesture recognition and tracking</a:t>
            </a:r>
            <a:endParaRPr lang="zh-CN" altLang="en-US" sz="2000" dirty="0">
              <a:solidFill>
                <a:schemeClr val="tx1"/>
              </a:solidFill>
            </a:endParaRPr>
          </a:p>
          <a:p>
            <a:pPr algn="just"/>
            <a:r>
              <a:rPr lang="zh-CN" altLang="en-US" sz="2000" dirty="0">
                <a:solidFill>
                  <a:schemeClr val="tx1"/>
                </a:solidFill>
              </a:rPr>
              <a:t>5) Human posture recognition</a:t>
            </a:r>
            <a:endParaRPr lang="zh-CN" altLang="en-US" sz="2000" dirty="0">
              <a:solidFill>
                <a:schemeClr val="tx1"/>
              </a:solidFill>
            </a:endParaRPr>
          </a:p>
        </p:txBody>
      </p:sp>
      <p:pic>
        <p:nvPicPr>
          <p:cNvPr id="2" name="图片 1" descr="截屏2023-03-31 20.28.48"/>
          <p:cNvPicPr>
            <a:picLocks noChangeAspect="1"/>
          </p:cNvPicPr>
          <p:nvPr/>
        </p:nvPicPr>
        <p:blipFill>
          <a:blip r:embed="rId1"/>
          <a:stretch>
            <a:fillRect/>
          </a:stretch>
        </p:blipFill>
        <p:spPr>
          <a:xfrm>
            <a:off x="7731125" y="3287395"/>
            <a:ext cx="3915410" cy="360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tags/tag1.xml><?xml version="1.0" encoding="utf-8"?>
<p:tagLst xmlns:p="http://schemas.openxmlformats.org/presentationml/2006/main">
  <p:tag name="KSO_WM_UNIT_TABLE_BEAUTIFY" val="smartTable{ee28955f-d9ba-4b02-ac0d-13845a4ba178}"/>
  <p:tag name="TABLE_ENDDRAG_ORIGIN_RECT" val="903*418"/>
  <p:tag name="TABLE_ENDDRAG_RECT" val="42*106*903*418"/>
</p:tagLst>
</file>

<file path=ppt/tags/tag2.xml><?xml version="1.0" encoding="utf-8"?>
<p:tagLst xmlns:p="http://schemas.openxmlformats.org/presentationml/2006/main">
  <p:tag name="ISPRING_PRESENTATION_TITLE" val="PowerPoint 演示文稿"/>
  <p:tag name="ISPRING_SCORM_RATE_SLIDES" val="0"/>
  <p:tag name="ISPRING_SCORM_RATE_QUIZZES" val="0"/>
  <p:tag name="ISPRING_SCORM_PASSING_SCORE" val="0.000000"/>
  <p:tag name="ISPRING_ULTRA_SCORM_COURSE_ID" val="A78CEC3E-BCFF-49ED-B9F8-C52885FA26DD"/>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ppt\第九批\494616"/>
  <p:tag name="ISPRING_FIRST_PUBLISH" val="1"/>
  <p:tag name="KSO_WPP_MARK_KEY" val="f599f812-3cc7-41d6-9e32-36f7baae3aec"/>
  <p:tag name="COMMONDATA" val="eyJoZGlkIjoiMmI4ZWVkNmFiZWJkNWYyNjZjODllZjg2OGQ4ZjJkOTMifQ=="/>
</p:tagLst>
</file>

<file path=ppt/theme/theme1.xml><?xml version="1.0" encoding="utf-8"?>
<a:theme xmlns:a="http://schemas.openxmlformats.org/drawingml/2006/main" name="PPT模板免费下载：PPT汇 www.ppthui.com">
  <a:themeElements>
    <a:clrScheme name="自定义 331">
      <a:dk1>
        <a:srgbClr val="000000"/>
      </a:dk1>
      <a:lt1>
        <a:srgbClr val="FFFFFF"/>
      </a:lt1>
      <a:dk2>
        <a:srgbClr val="778495"/>
      </a:dk2>
      <a:lt2>
        <a:srgbClr val="F0F0F0"/>
      </a:lt2>
      <a:accent1>
        <a:srgbClr val="37AB91"/>
      </a:accent1>
      <a:accent2>
        <a:srgbClr val="FF9409"/>
      </a:accent2>
      <a:accent3>
        <a:srgbClr val="37AB91"/>
      </a:accent3>
      <a:accent4>
        <a:srgbClr val="FF9409"/>
      </a:accent4>
      <a:accent5>
        <a:srgbClr val="37AB91"/>
      </a:accent5>
      <a:accent6>
        <a:srgbClr val="FF9409"/>
      </a:accent6>
      <a:hlink>
        <a:srgbClr val="37AB91"/>
      </a:hlink>
      <a:folHlink>
        <a:srgbClr val="BFBFBF"/>
      </a:folHlink>
    </a:clrScheme>
    <a:fontScheme name="witwv1jx">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4565</Words>
  <Application>WPS 演示</Application>
  <PresentationFormat>宽屏</PresentationFormat>
  <Paragraphs>147</Paragraphs>
  <Slides>19</Slides>
  <Notes>20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19</vt:i4>
      </vt:variant>
    </vt:vector>
  </HeadingPairs>
  <TitlesOfParts>
    <vt:vector size="36" baseType="lpstr">
      <vt:lpstr>Arial</vt:lpstr>
      <vt:lpstr>宋体</vt:lpstr>
      <vt:lpstr>Wingdings</vt:lpstr>
      <vt:lpstr>微软雅黑</vt:lpstr>
      <vt:lpstr>字魂59号-创粗黑</vt:lpstr>
      <vt:lpstr>黑体</vt:lpstr>
      <vt:lpstr>Times New Roman</vt:lpstr>
      <vt:lpstr>等线</vt:lpstr>
      <vt:lpstr>Lucida Grande CY</vt:lpstr>
      <vt:lpstr>Segoe Print</vt:lpstr>
      <vt:lpstr>ヒラギノ角ゴ Pro W3</vt:lpstr>
      <vt:lpstr>Yu Gothic UI Light</vt:lpstr>
      <vt:lpstr>Arial Bold</vt:lpstr>
      <vt:lpstr>Arial Unicode MS</vt:lpstr>
      <vt:lpstr>Calibri</vt:lpstr>
      <vt:lpstr>PPT模板免费下载：PPT汇 www.ppthui.com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彩色斜线</dc:title>
  <dc:creator>第一PPT</dc:creator>
  <cp:keywords>www.1ppt.com</cp:keywords>
  <dc:description>www.1ppt.com</dc:description>
  <cp:lastModifiedBy>吴邪  带我回家</cp:lastModifiedBy>
  <cp:revision>107</cp:revision>
  <dcterms:created xsi:type="dcterms:W3CDTF">2023-04-04T13:16:00Z</dcterms:created>
  <dcterms:modified xsi:type="dcterms:W3CDTF">2023-04-06T04:11:50Z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0A581EABBB9145AEAB4D12FC4CED2264</vt:lpwstr>
  </property>
</Properties>
</file>